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  <p:sldId id="271" r:id="rId15"/>
    <p:sldId id="270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60"/>
  </p:normalViewPr>
  <p:slideViewPr>
    <p:cSldViewPr>
      <p:cViewPr varScale="1">
        <p:scale>
          <a:sx n="82" d="100"/>
          <a:sy n="82" d="100"/>
        </p:scale>
        <p:origin x="153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7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371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05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7572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5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3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5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6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2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5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827F-3B3F-4A52-BA08-F55CEEC47B0B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DED209-BBA7-4D71-9BC5-1C87225D9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011info.com/upoznaj-beograd/" TargetMode="External"/><Relationship Id="rId2" Type="http://schemas.openxmlformats.org/officeDocument/2006/relationships/hyperlink" Target="https://www.gradnja.rs/usce-prica-o-dve-ku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r.wikipedia.org/s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4" y="1571612"/>
            <a:ext cx="2571768" cy="857256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Окружење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3000372"/>
            <a:ext cx="6686549" cy="1126283"/>
          </a:xfrm>
        </p:spPr>
        <p:txBody>
          <a:bodyPr>
            <a:normAutofit fontScale="92500"/>
          </a:bodyPr>
          <a:lstStyle/>
          <a:p>
            <a:pPr algn="ctr"/>
            <a:r>
              <a:rPr lang="sr-Cyrl-R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АРХИТЕКТОНСКЕ ИЗМЕНЕ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642918"/>
            <a:ext cx="3729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Уметност и дизајн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357694"/>
            <a:ext cx="4588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 Момчиловић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Мина Мушикић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40" y="535782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Школска година 2022/2023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8AD33-F98B-4854-922C-0DA174A72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94550-5611-4C0B-B6C4-915A0E3D2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Укупна површина пословног простора износи 27.237 m²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Читава зграда је опремљена најсавременијом опремом, сваки спрат има климу, подно грејање, непробојна стакла и савремене системе за надгледање и комуникације итд.</a:t>
            </a:r>
            <a:r>
              <a:rPr lang="ru-RU" sz="2600" dirty="0"/>
              <a:t>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Зграда поседује 7 лифтова, а ту је и 750 паркинг места.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27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1662-6FFF-4C46-959F-BAEB2B68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6E094-B76D-4A48-B3D5-4487FC91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Током обнове зграда је добила потпуно нову архитектонску глазуру, некадашњу алуминијумско-стаклену фасаду са свих страна заменила су плаво-зеленкаста стакла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новоизграђена спрата почивају на металној конструкцији, а представљају најпримамљивији део зграде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њима се налазе ексклузивни ресторани, атријум и конференцијска сала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93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1699-1393-4072-9FDC-E72DD0FE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Ушће данас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DF25B8-F84D-468C-ACFF-7E40AE4F3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04038"/>
            <a:ext cx="4969054" cy="19270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6A4311-CE2D-4001-AB06-D5610A5F8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135" y="3815486"/>
            <a:ext cx="4032448" cy="2683411"/>
          </a:xfrm>
          <a:prstGeom prst="rect">
            <a:avLst/>
          </a:prstGeo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6E6D5ABE-8EA0-419E-9799-5C5FBF1B5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49971"/>
            <a:ext cx="1440160" cy="2771925"/>
          </a:xfrm>
        </p:spPr>
      </p:pic>
    </p:spTree>
    <p:extLst>
      <p:ext uri="{BB962C8B-B14F-4D97-AF65-F5344CB8AC3E}">
        <p14:creationId xmlns:p14="http://schemas.microsoft.com/office/powerpoint/2010/main" val="125350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DD9CA-AA13-443B-A5AC-FA2B91CB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предлог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0D354-BCB9-442B-AE7F-D35EBA21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2856"/>
            <a:ext cx="6591985" cy="4101034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Према нашем виђењу зграда је реконструисана на завидном нивоу и представља једну од наших највиших грађевина</a:t>
            </a:r>
            <a:endParaRPr lang="sr-Cyrl-RS" sz="2400" dirty="0"/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предлог је да се конструише видиковац на врху зграде како би становници и туристи могли да уживају у погледу на наш прелеп град и самим тим се и искористи њена висина</a:t>
            </a:r>
          </a:p>
        </p:txBody>
      </p:sp>
    </p:spTree>
    <p:extLst>
      <p:ext uri="{BB962C8B-B14F-4D97-AF65-F5344CB8AC3E}">
        <p14:creationId xmlns:p14="http://schemas.microsoft.com/office/powerpoint/2010/main" val="94680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6BCE8-0072-44D7-8653-32B69EE9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предлог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D39DE-88DC-4FB4-A4B0-F87F5F930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Поред видиковца би додали и једну просторију са културним и историјским садржајем како би се људи култивисали о новом београду и о томе како је Нато утицао на нашу земљу током бомбардовања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85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84BC2-981B-46D3-9683-F6D5EF7C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предлог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BF70A-EC59-42AA-8A24-F93BF6E26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предлог је да се конструише један мост који би спајао две пословне зграде и на тај начин их повезао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Оне би биле повезане по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узору на куле из Куала </a:t>
            </a: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Лумпура које можемо видети</a:t>
            </a: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овом архитектонском нацрту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3DB0D0-A749-4535-92AA-6FBF9AF428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284984"/>
            <a:ext cx="2290716" cy="312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24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2133600"/>
            <a:ext cx="7128293" cy="429579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https://www.gradnja.rs/usce-prica-o-dve-kule/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https://www.011info.com/upoznaj-beograd/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https://sr.wikipedia.org/sr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Слике су преузете са интернета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071678"/>
            <a:ext cx="7186616" cy="4000528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“Ушће”                       3 – 6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НАТО агресија – оштећења зграде        7 – 8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Реконструкција                                         9-11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Ушће данас                   12 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 </a:t>
            </a:r>
            <a:r>
              <a:rPr lang="sr-Cyrl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                                            13-15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                                                 16</a:t>
            </a:r>
          </a:p>
          <a:p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/>
          </a:p>
          <a:p>
            <a:endParaRPr lang="sr-Cyrl-R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642918"/>
            <a:ext cx="6683765" cy="1280890"/>
          </a:xfrm>
        </p:spPr>
        <p:txBody>
          <a:bodyPr>
            <a:norm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“Ушће”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Content Placeholder 10" descr="kul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85926"/>
            <a:ext cx="6177475" cy="4500594"/>
          </a:xfrm>
        </p:spPr>
      </p:pic>
      <p:sp>
        <p:nvSpPr>
          <p:cNvPr id="2050" name="AutoShape 2" descr="D:\usce-kula-2-1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“Ушће”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133600"/>
            <a:ext cx="7199731" cy="3777622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“Ушће” се налази на простору општине Нови Београд, на ушћу Саве у Дунав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Изградња зграде је завршена 1965. године и била је једини објекат у Блоку 16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 године постала је кућа Централног комитета којој је име било “Палата друштвено – политичких организација”</a:t>
            </a:r>
          </a:p>
          <a:p>
            <a:endParaRPr lang="sr-Cyrl-RS" sz="2400" dirty="0"/>
          </a:p>
          <a:p>
            <a:endParaRPr lang="sr-Cyrl-R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“Ушће”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133600"/>
            <a:ext cx="6913979" cy="3777622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Први пут је на мети била 1970. године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 Каваја, човек који је имао надимак “Ловац на Тита”, имао је план да отме авион </a:t>
            </a:r>
            <a:r>
              <a:rPr lang="sr-Latn-M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Boing 747 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самоубилачком нападу, требало је да сруши зграду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напад је био спречен, а Каваја осуђен на робију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Пословни центар “Ушће”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928802"/>
            <a:ext cx="7342607" cy="3982420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Кула је изграђена од армирано-бетонске конструкције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Унутрашњи простор је био намењен за степениште и лифтове, као и кацеларијске просторе и сале за састанке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Посебан акценат је давала кровна тераса на 24. спрату са настрешницом, која је кули давала визуелни заввршетак у виду модерног кровног венца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624110"/>
            <a:ext cx="7271169" cy="1280890"/>
          </a:xfrm>
        </p:spPr>
        <p:txBody>
          <a:bodyPr>
            <a:normAutofit/>
          </a:bodyPr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НАТО агресија – оштећења зграде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2428868"/>
            <a:ext cx="7072362" cy="3571900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њу је 21. и 27. априла 1999. године, током НАТО агресије, у више наврата испаљено 12 ракета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Међутим, објекат је остао да стоји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Бетонска конструкција је издржала тешке нападе, али је објекат касније реконструисан</a:t>
            </a:r>
          </a:p>
          <a:p>
            <a:endParaRPr lang="sr-Cyrl-R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НАТО агресија – оштећења зграде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020" y="2357430"/>
            <a:ext cx="3052351" cy="3357586"/>
          </a:xfrm>
        </p:spPr>
      </p:pic>
      <p:pic>
        <p:nvPicPr>
          <p:cNvPr id="5" name="Picture 4" descr="nato-bombing-us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16" y="2357430"/>
            <a:ext cx="4228071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563D7-E4F5-4F1B-B7B5-1A20268D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E6BCA-4050-4880-B2D3-2AB702819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ПЦ ’’Ушће’’ висока је укупно 141 метар са антеном. Оригинална висина зграде била је 103,9 m, а данашња је због реконструкције 110 метара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њеног оштећења приликом НАТО агресије у обнову је уложено 35 милиона евра, зграда је добила два нова спрата и данас има 25 спратова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348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576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Wisp</vt:lpstr>
      <vt:lpstr>Окружење</vt:lpstr>
      <vt:lpstr>Садржај</vt:lpstr>
      <vt:lpstr>Пословни центар “Ушће”</vt:lpstr>
      <vt:lpstr>Пословни центар “Ушће”</vt:lpstr>
      <vt:lpstr>Пословни центар “Ушће”</vt:lpstr>
      <vt:lpstr>Пословни центар “Ушће”</vt:lpstr>
      <vt:lpstr>НАТО агресија – оштећења зграде</vt:lpstr>
      <vt:lpstr>НАТО агресија – оштећења зграде</vt:lpstr>
      <vt:lpstr>Реконструкција</vt:lpstr>
      <vt:lpstr>Реконструкција</vt:lpstr>
      <vt:lpstr>Реконструкција</vt:lpstr>
      <vt:lpstr>Пословни центар Ушће данас</vt:lpstr>
      <vt:lpstr>Наш предлог</vt:lpstr>
      <vt:lpstr>Наш предлог</vt:lpstr>
      <vt:lpstr>Наш предлог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Окружење</dc:title>
  <dc:creator>KorisniK</dc:creator>
  <cp:lastModifiedBy>Ivana Momcilovic</cp:lastModifiedBy>
  <cp:revision>14</cp:revision>
  <dcterms:created xsi:type="dcterms:W3CDTF">2022-12-21T21:44:03Z</dcterms:created>
  <dcterms:modified xsi:type="dcterms:W3CDTF">2022-12-22T01:01:20Z</dcterms:modified>
</cp:coreProperties>
</file>