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Limelight"/>
      <p:regular r:id="rId30"/>
    </p:embeddedFont>
    <p:embeddedFont>
      <p:font typeface="Bebas Neue"/>
      <p:regular r:id="rId31"/>
    </p:embeddedFont>
    <p:embeddedFont>
      <p:font typeface="Prompt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2C6530-2085-4CDF-8728-7156FB42368E}">
  <a:tblStyle styleId="{DC2C6530-2085-4CDF-8728-7156FB4236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ebasNeue-regular.fntdata"/><Relationship Id="rId30" Type="http://schemas.openxmlformats.org/officeDocument/2006/relationships/font" Target="fonts/Limelight-regular.fntdata"/><Relationship Id="rId11" Type="http://schemas.openxmlformats.org/officeDocument/2006/relationships/slide" Target="slides/slide6.xml"/><Relationship Id="rId33" Type="http://schemas.openxmlformats.org/officeDocument/2006/relationships/font" Target="fonts/Prompt-bold.fntdata"/><Relationship Id="rId10" Type="http://schemas.openxmlformats.org/officeDocument/2006/relationships/slide" Target="slides/slide5.xml"/><Relationship Id="rId32" Type="http://schemas.openxmlformats.org/officeDocument/2006/relationships/font" Target="fonts/Prompt-regular.fntdata"/><Relationship Id="rId13" Type="http://schemas.openxmlformats.org/officeDocument/2006/relationships/slide" Target="slides/slide8.xml"/><Relationship Id="rId35" Type="http://schemas.openxmlformats.org/officeDocument/2006/relationships/font" Target="fonts/Prompt-boldItalic.fntdata"/><Relationship Id="rId12" Type="http://schemas.openxmlformats.org/officeDocument/2006/relationships/slide" Target="slides/slide7.xml"/><Relationship Id="rId34" Type="http://schemas.openxmlformats.org/officeDocument/2006/relationships/font" Target="fonts/Prompt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1efd50c04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1efd50c04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c1584480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c1584480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c1584480f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c1584480f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c1584480f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c1584480f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c1584480f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c1584480f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1efd50c04a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1efd50c04a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1efd50c04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11efd50c04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1efd50c04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1efd50c04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1efd50c04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1efd50c04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1efd50c04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1efd50c04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e8d08946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e8d08946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b75795a58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b75795a58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bdf2ab31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1bdf2ab31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1e8d08946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1e8d08946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1efd50c04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1efd50c04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1efd50c04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1efd50c04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1e8d08946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1e8d08946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1efd50c04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1efd50c04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1e8d089463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1e8d08946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efd50c04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1efd50c04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b75795a58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b75795a58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1efd50c04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1efd50c04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b75795a5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b75795a5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66400"/>
            <a:ext cx="9143993" cy="5209930"/>
            <a:chOff x="-4194553" y="-279716"/>
            <a:chExt cx="2010553" cy="1745429"/>
          </a:xfrm>
        </p:grpSpPr>
        <p:sp>
          <p:nvSpPr>
            <p:cNvPr id="10" name="Google Shape;10;p2"/>
            <p:cNvSpPr/>
            <p:nvPr/>
          </p:nvSpPr>
          <p:spPr>
            <a:xfrm>
              <a:off x="-4194553" y="-279716"/>
              <a:ext cx="2010550" cy="718722"/>
            </a:xfrm>
            <a:custGeom>
              <a:rect b="b" l="l" r="r" t="t"/>
              <a:pathLst>
                <a:path extrusionOk="0" h="21316" w="80422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194550" y="409319"/>
              <a:ext cx="2010550" cy="718725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194550" y="1038263"/>
              <a:ext cx="2010550" cy="427450"/>
            </a:xfrm>
            <a:custGeom>
              <a:rect b="b" l="l" r="r" t="t"/>
              <a:pathLst>
                <a:path extrusionOk="0" h="17098" w="80422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715100" y="320889"/>
            <a:ext cx="7384200" cy="17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15100" y="2121449"/>
            <a:ext cx="4359000" cy="38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5" name="Google Shape;15;p2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16" name="Google Shape;16;p2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19" name="Google Shape;19;p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22" name="Google Shape;22;p2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25" name="Google Shape;25;p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1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85" name="Google Shape;185;p11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86" name="Google Shape;186;p1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" name="Google Shape;188;p11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1"/>
          <p:cNvSpPr txBox="1"/>
          <p:nvPr>
            <p:ph hasCustomPrompt="1" type="title"/>
          </p:nvPr>
        </p:nvSpPr>
        <p:spPr>
          <a:xfrm>
            <a:off x="1284000" y="1666200"/>
            <a:ext cx="6576000" cy="14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/>
          <p:nvPr>
            <p:ph idx="1" type="subTitle"/>
          </p:nvPr>
        </p:nvSpPr>
        <p:spPr>
          <a:xfrm>
            <a:off x="1284000" y="3069625"/>
            <a:ext cx="6576000" cy="4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91" name="Google Shape;191;p11"/>
          <p:cNvGrpSpPr/>
          <p:nvPr/>
        </p:nvGrpSpPr>
        <p:grpSpPr>
          <a:xfrm>
            <a:off x="-12" y="154550"/>
            <a:ext cx="1894925" cy="989375"/>
            <a:chOff x="10693413" y="1879088"/>
            <a:chExt cx="1894925" cy="989375"/>
          </a:xfrm>
        </p:grpSpPr>
        <p:sp>
          <p:nvSpPr>
            <p:cNvPr id="192" name="Google Shape;192;p11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7859993" y="171711"/>
            <a:ext cx="896001" cy="494304"/>
            <a:chOff x="9713113" y="1116138"/>
            <a:chExt cx="1358400" cy="749400"/>
          </a:xfrm>
        </p:grpSpPr>
        <p:sp>
          <p:nvSpPr>
            <p:cNvPr id="195" name="Google Shape;195;p1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224716" y="4337960"/>
            <a:ext cx="980765" cy="541067"/>
            <a:chOff x="9713113" y="1116138"/>
            <a:chExt cx="1358400" cy="749400"/>
          </a:xfrm>
        </p:grpSpPr>
        <p:sp>
          <p:nvSpPr>
            <p:cNvPr id="198" name="Google Shape;198;p1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3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203" name="Google Shape;203;p13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" name="Google Shape;207;p13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13"/>
          <p:cNvSpPr txBox="1"/>
          <p:nvPr>
            <p:ph hasCustomPrompt="1" type="title"/>
          </p:nvPr>
        </p:nvSpPr>
        <p:spPr>
          <a:xfrm>
            <a:off x="1021844" y="1397146"/>
            <a:ext cx="749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/>
          <p:nvPr>
            <p:ph idx="1" type="subTitle"/>
          </p:nvPr>
        </p:nvSpPr>
        <p:spPr>
          <a:xfrm>
            <a:off x="2001371" y="1624048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3"/>
          <p:cNvSpPr txBox="1"/>
          <p:nvPr>
            <p:ph hasCustomPrompt="1" idx="2" type="title"/>
          </p:nvPr>
        </p:nvSpPr>
        <p:spPr>
          <a:xfrm>
            <a:off x="1022444" y="2628796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/>
          <p:nvPr>
            <p:ph idx="3" type="subTitle"/>
          </p:nvPr>
        </p:nvSpPr>
        <p:spPr>
          <a:xfrm>
            <a:off x="2001371" y="2856829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3"/>
          <p:cNvSpPr txBox="1"/>
          <p:nvPr>
            <p:ph hasCustomPrompt="1" idx="4" type="title"/>
          </p:nvPr>
        </p:nvSpPr>
        <p:spPr>
          <a:xfrm>
            <a:off x="1022444" y="3860447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/>
          <p:nvPr>
            <p:ph idx="5" type="subTitle"/>
          </p:nvPr>
        </p:nvSpPr>
        <p:spPr>
          <a:xfrm>
            <a:off x="2000759" y="408961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hasCustomPrompt="1" idx="6" type="title"/>
          </p:nvPr>
        </p:nvSpPr>
        <p:spPr>
          <a:xfrm>
            <a:off x="4808794" y="1397146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/>
          <p:nvPr>
            <p:ph idx="7" type="subTitle"/>
          </p:nvPr>
        </p:nvSpPr>
        <p:spPr>
          <a:xfrm>
            <a:off x="5785756" y="1624048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3"/>
          <p:cNvSpPr txBox="1"/>
          <p:nvPr>
            <p:ph hasCustomPrompt="1" idx="8" type="title"/>
          </p:nvPr>
        </p:nvSpPr>
        <p:spPr>
          <a:xfrm>
            <a:off x="4808794" y="2628796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/>
          <p:nvPr>
            <p:ph idx="9" type="subTitle"/>
          </p:nvPr>
        </p:nvSpPr>
        <p:spPr>
          <a:xfrm>
            <a:off x="5785756" y="2856829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hasCustomPrompt="1" idx="13" type="title"/>
          </p:nvPr>
        </p:nvSpPr>
        <p:spPr>
          <a:xfrm>
            <a:off x="4808194" y="3860447"/>
            <a:ext cx="749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/>
          <p:nvPr>
            <p:ph idx="14" type="subTitle"/>
          </p:nvPr>
        </p:nvSpPr>
        <p:spPr>
          <a:xfrm>
            <a:off x="5785756" y="408961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1" name="Google Shape;221;p13"/>
          <p:cNvSpPr txBox="1"/>
          <p:nvPr>
            <p:ph idx="16" type="subTitle"/>
          </p:nvPr>
        </p:nvSpPr>
        <p:spPr>
          <a:xfrm>
            <a:off x="2001365" y="1277776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2" name="Google Shape;222;p13"/>
          <p:cNvSpPr txBox="1"/>
          <p:nvPr>
            <p:ph idx="17" type="subTitle"/>
          </p:nvPr>
        </p:nvSpPr>
        <p:spPr>
          <a:xfrm>
            <a:off x="2001369" y="2510557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3" name="Google Shape;223;p13"/>
          <p:cNvSpPr txBox="1"/>
          <p:nvPr>
            <p:ph idx="18" type="subTitle"/>
          </p:nvPr>
        </p:nvSpPr>
        <p:spPr>
          <a:xfrm>
            <a:off x="2000761" y="3743338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" name="Google Shape;224;p13"/>
          <p:cNvSpPr txBox="1"/>
          <p:nvPr>
            <p:ph idx="19" type="subTitle"/>
          </p:nvPr>
        </p:nvSpPr>
        <p:spPr>
          <a:xfrm>
            <a:off x="5785756" y="1277776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5" name="Google Shape;225;p13"/>
          <p:cNvSpPr txBox="1"/>
          <p:nvPr>
            <p:ph idx="20" type="subTitle"/>
          </p:nvPr>
        </p:nvSpPr>
        <p:spPr>
          <a:xfrm>
            <a:off x="5785756" y="2510557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idx="21" type="subTitle"/>
          </p:nvPr>
        </p:nvSpPr>
        <p:spPr>
          <a:xfrm>
            <a:off x="5785756" y="3743338"/>
            <a:ext cx="23364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27" name="Google Shape;227;p13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228" name="Google Shape;228;p1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1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0" name="Google Shape;230;p13"/>
          <p:cNvGrpSpPr/>
          <p:nvPr/>
        </p:nvGrpSpPr>
        <p:grpSpPr>
          <a:xfrm>
            <a:off x="8428888" y="4231775"/>
            <a:ext cx="1894925" cy="989375"/>
            <a:chOff x="10693413" y="1879088"/>
            <a:chExt cx="1894925" cy="989375"/>
          </a:xfrm>
        </p:grpSpPr>
        <p:sp>
          <p:nvSpPr>
            <p:cNvPr id="231" name="Google Shape;231;p13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8428891" y="1321060"/>
            <a:ext cx="980765" cy="541067"/>
            <a:chOff x="9713113" y="1116138"/>
            <a:chExt cx="1358400" cy="749400"/>
          </a:xfrm>
        </p:grpSpPr>
        <p:sp>
          <p:nvSpPr>
            <p:cNvPr id="234" name="Google Shape;234;p1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13"/>
          <p:cNvGrpSpPr/>
          <p:nvPr/>
        </p:nvGrpSpPr>
        <p:grpSpPr>
          <a:xfrm>
            <a:off x="4641931" y="-178628"/>
            <a:ext cx="663603" cy="346479"/>
            <a:chOff x="10693413" y="1879088"/>
            <a:chExt cx="1894925" cy="989375"/>
          </a:xfrm>
        </p:grpSpPr>
        <p:sp>
          <p:nvSpPr>
            <p:cNvPr id="237" name="Google Shape;237;p13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13"/>
          <p:cNvGrpSpPr/>
          <p:nvPr/>
        </p:nvGrpSpPr>
        <p:grpSpPr>
          <a:xfrm>
            <a:off x="-457689" y="1306051"/>
            <a:ext cx="1032439" cy="571071"/>
            <a:chOff x="10591538" y="-2334087"/>
            <a:chExt cx="1960575" cy="1084450"/>
          </a:xfrm>
        </p:grpSpPr>
        <p:sp>
          <p:nvSpPr>
            <p:cNvPr id="240" name="Google Shape;240;p13"/>
            <p:cNvSpPr/>
            <p:nvPr/>
          </p:nvSpPr>
          <p:spPr>
            <a:xfrm>
              <a:off x="107477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05915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13"/>
          <p:cNvGrpSpPr/>
          <p:nvPr/>
        </p:nvGrpSpPr>
        <p:grpSpPr>
          <a:xfrm>
            <a:off x="-7" y="4866274"/>
            <a:ext cx="896001" cy="494304"/>
            <a:chOff x="9713113" y="1116138"/>
            <a:chExt cx="1358400" cy="749400"/>
          </a:xfrm>
        </p:grpSpPr>
        <p:sp>
          <p:nvSpPr>
            <p:cNvPr id="243" name="Google Shape;243;p1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4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0" name="Google Shape;250;p14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252" name="Google Shape;252;p14"/>
          <p:cNvGrpSpPr/>
          <p:nvPr/>
        </p:nvGrpSpPr>
        <p:grpSpPr>
          <a:xfrm>
            <a:off x="8643738" y="0"/>
            <a:ext cx="1032400" cy="541100"/>
            <a:chOff x="9968938" y="-987062"/>
            <a:chExt cx="1032400" cy="541100"/>
          </a:xfrm>
        </p:grpSpPr>
        <p:sp>
          <p:nvSpPr>
            <p:cNvPr id="253" name="Google Shape;253;p14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-518480" y="-174774"/>
            <a:ext cx="1090120" cy="571019"/>
            <a:chOff x="9538813" y="-58837"/>
            <a:chExt cx="1331200" cy="697300"/>
          </a:xfrm>
        </p:grpSpPr>
        <p:sp>
          <p:nvSpPr>
            <p:cNvPr id="256" name="Google Shape;256;p14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8259388" y="4364525"/>
            <a:ext cx="1894925" cy="989375"/>
            <a:chOff x="10693413" y="1879088"/>
            <a:chExt cx="1894925" cy="989375"/>
          </a:xfrm>
        </p:grpSpPr>
        <p:sp>
          <p:nvSpPr>
            <p:cNvPr id="259" name="Google Shape;259;p1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-265659" y="4812822"/>
            <a:ext cx="980765" cy="541067"/>
            <a:chOff x="9713113" y="1116138"/>
            <a:chExt cx="1358400" cy="749400"/>
          </a:xfrm>
        </p:grpSpPr>
        <p:sp>
          <p:nvSpPr>
            <p:cNvPr id="262" name="Google Shape;262;p14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4551293" y="-274626"/>
            <a:ext cx="896001" cy="494304"/>
            <a:chOff x="9713113" y="1116138"/>
            <a:chExt cx="1358400" cy="749400"/>
          </a:xfrm>
        </p:grpSpPr>
        <p:sp>
          <p:nvSpPr>
            <p:cNvPr id="265" name="Google Shape;265;p14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4240206" y="5007422"/>
            <a:ext cx="663603" cy="346479"/>
            <a:chOff x="10693413" y="1879088"/>
            <a:chExt cx="1894925" cy="989375"/>
          </a:xfrm>
        </p:grpSpPr>
        <p:sp>
          <p:nvSpPr>
            <p:cNvPr id="268" name="Google Shape;268;p1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271" name="Google Shape;271;p14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1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5"/>
          <p:cNvGrpSpPr/>
          <p:nvPr/>
        </p:nvGrpSpPr>
        <p:grpSpPr>
          <a:xfrm flipH="1">
            <a:off x="-1" y="-28968"/>
            <a:ext cx="9143982" cy="5172473"/>
            <a:chOff x="-4194553" y="-267176"/>
            <a:chExt cx="2010550" cy="1732880"/>
          </a:xfrm>
        </p:grpSpPr>
        <p:sp>
          <p:nvSpPr>
            <p:cNvPr id="275" name="Google Shape;275;p15"/>
            <p:cNvSpPr/>
            <p:nvPr/>
          </p:nvSpPr>
          <p:spPr>
            <a:xfrm>
              <a:off x="-4194553" y="-267176"/>
              <a:ext cx="2010550" cy="231918"/>
            </a:xfrm>
            <a:custGeom>
              <a:rect b="b" l="l" r="r" t="t"/>
              <a:pathLst>
                <a:path extrusionOk="0" h="21316" w="80422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-4194553" y="107597"/>
              <a:ext cx="2010550" cy="718725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-4194553" y="1038254"/>
              <a:ext cx="2010550" cy="427450"/>
            </a:xfrm>
            <a:custGeom>
              <a:rect b="b" l="l" r="r" t="t"/>
              <a:pathLst>
                <a:path extrusionOk="0" h="17098" w="80422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5"/>
          <p:cNvSpPr txBox="1"/>
          <p:nvPr>
            <p:ph type="title"/>
          </p:nvPr>
        </p:nvSpPr>
        <p:spPr>
          <a:xfrm>
            <a:off x="1640700" y="2637725"/>
            <a:ext cx="3500100" cy="53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9" name="Google Shape;279;p15"/>
          <p:cNvSpPr txBox="1"/>
          <p:nvPr>
            <p:ph hasCustomPrompt="1" idx="2" type="title"/>
          </p:nvPr>
        </p:nvSpPr>
        <p:spPr>
          <a:xfrm>
            <a:off x="3782400" y="1497275"/>
            <a:ext cx="1358400" cy="61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/>
          <p:nvPr>
            <p:ph idx="1" type="subTitle"/>
          </p:nvPr>
        </p:nvSpPr>
        <p:spPr>
          <a:xfrm>
            <a:off x="1336500" y="3171513"/>
            <a:ext cx="3804300" cy="61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1" name="Google Shape;281;p15"/>
          <p:cNvGrpSpPr/>
          <p:nvPr/>
        </p:nvGrpSpPr>
        <p:grpSpPr>
          <a:xfrm>
            <a:off x="198888" y="374850"/>
            <a:ext cx="1032400" cy="541100"/>
            <a:chOff x="9968938" y="-987062"/>
            <a:chExt cx="1032400" cy="541100"/>
          </a:xfrm>
        </p:grpSpPr>
        <p:sp>
          <p:nvSpPr>
            <p:cNvPr id="282" name="Google Shape;282;p15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15"/>
          <p:cNvGrpSpPr/>
          <p:nvPr/>
        </p:nvGrpSpPr>
        <p:grpSpPr>
          <a:xfrm>
            <a:off x="-434112" y="3866275"/>
            <a:ext cx="1894925" cy="989375"/>
            <a:chOff x="10693413" y="1879088"/>
            <a:chExt cx="1894925" cy="989375"/>
          </a:xfrm>
        </p:grpSpPr>
        <p:sp>
          <p:nvSpPr>
            <p:cNvPr id="285" name="Google Shape;285;p1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15"/>
          <p:cNvGrpSpPr/>
          <p:nvPr/>
        </p:nvGrpSpPr>
        <p:grpSpPr>
          <a:xfrm>
            <a:off x="7992216" y="264460"/>
            <a:ext cx="980765" cy="541067"/>
            <a:chOff x="9713113" y="1116138"/>
            <a:chExt cx="1358400" cy="749400"/>
          </a:xfrm>
        </p:grpSpPr>
        <p:sp>
          <p:nvSpPr>
            <p:cNvPr id="288" name="Google Shape;288;p1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6"/>
          <p:cNvGrpSpPr/>
          <p:nvPr/>
        </p:nvGrpSpPr>
        <p:grpSpPr>
          <a:xfrm>
            <a:off x="-1" y="-28968"/>
            <a:ext cx="9143982" cy="5172473"/>
            <a:chOff x="-4194553" y="-267176"/>
            <a:chExt cx="2010550" cy="1732880"/>
          </a:xfrm>
        </p:grpSpPr>
        <p:sp>
          <p:nvSpPr>
            <p:cNvPr id="292" name="Google Shape;292;p16"/>
            <p:cNvSpPr/>
            <p:nvPr/>
          </p:nvSpPr>
          <p:spPr>
            <a:xfrm>
              <a:off x="-4194553" y="-267176"/>
              <a:ext cx="2010550" cy="231918"/>
            </a:xfrm>
            <a:custGeom>
              <a:rect b="b" l="l" r="r" t="t"/>
              <a:pathLst>
                <a:path extrusionOk="0" h="21316" w="80422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-4194553" y="107597"/>
              <a:ext cx="2010550" cy="718725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-4194553" y="1038254"/>
              <a:ext cx="2010550" cy="427450"/>
            </a:xfrm>
            <a:custGeom>
              <a:rect b="b" l="l" r="r" t="t"/>
              <a:pathLst>
                <a:path extrusionOk="0" h="17098" w="80422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16"/>
          <p:cNvSpPr txBox="1"/>
          <p:nvPr>
            <p:ph type="title"/>
          </p:nvPr>
        </p:nvSpPr>
        <p:spPr>
          <a:xfrm>
            <a:off x="4305725" y="1946775"/>
            <a:ext cx="2834100" cy="54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" name="Google Shape;296;p16"/>
          <p:cNvSpPr txBox="1"/>
          <p:nvPr>
            <p:ph hasCustomPrompt="1" idx="2" type="title"/>
          </p:nvPr>
        </p:nvSpPr>
        <p:spPr>
          <a:xfrm>
            <a:off x="2718725" y="2186375"/>
            <a:ext cx="1358400" cy="61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7" name="Google Shape;297;p16"/>
          <p:cNvSpPr txBox="1"/>
          <p:nvPr>
            <p:ph idx="1" type="subTitle"/>
          </p:nvPr>
        </p:nvSpPr>
        <p:spPr>
          <a:xfrm>
            <a:off x="4305725" y="2555100"/>
            <a:ext cx="3277200" cy="54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8" name="Google Shape;298;p16"/>
          <p:cNvGrpSpPr/>
          <p:nvPr/>
        </p:nvGrpSpPr>
        <p:grpSpPr>
          <a:xfrm>
            <a:off x="7665313" y="4230988"/>
            <a:ext cx="1894925" cy="989375"/>
            <a:chOff x="10693413" y="1879088"/>
            <a:chExt cx="1894925" cy="989375"/>
          </a:xfrm>
        </p:grpSpPr>
        <p:sp>
          <p:nvSpPr>
            <p:cNvPr id="299" name="Google Shape;299;p1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533093" y="287849"/>
            <a:ext cx="896001" cy="494304"/>
            <a:chOff x="9713113" y="1116138"/>
            <a:chExt cx="1358400" cy="749400"/>
          </a:xfrm>
        </p:grpSpPr>
        <p:sp>
          <p:nvSpPr>
            <p:cNvPr id="302" name="Google Shape;302;p16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7938516" y="264460"/>
            <a:ext cx="980765" cy="541067"/>
            <a:chOff x="9713113" y="1116138"/>
            <a:chExt cx="1358400" cy="749400"/>
          </a:xfrm>
        </p:grpSpPr>
        <p:sp>
          <p:nvSpPr>
            <p:cNvPr id="305" name="Google Shape;305;p16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7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09" name="Google Shape;309;p17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10" name="Google Shape;310;p1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3" name="Google Shape;313;p17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7"/>
          <p:cNvSpPr txBox="1"/>
          <p:nvPr>
            <p:ph type="title"/>
          </p:nvPr>
        </p:nvSpPr>
        <p:spPr>
          <a:xfrm>
            <a:off x="2290050" y="3138285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5" name="Google Shape;315;p17"/>
          <p:cNvSpPr txBox="1"/>
          <p:nvPr>
            <p:ph idx="1" type="subTitle"/>
          </p:nvPr>
        </p:nvSpPr>
        <p:spPr>
          <a:xfrm>
            <a:off x="1458150" y="1435650"/>
            <a:ext cx="6227700" cy="16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316" name="Google Shape;316;p17"/>
          <p:cNvGrpSpPr/>
          <p:nvPr/>
        </p:nvGrpSpPr>
        <p:grpSpPr>
          <a:xfrm>
            <a:off x="224716" y="4337960"/>
            <a:ext cx="980765" cy="541067"/>
            <a:chOff x="9713113" y="1116138"/>
            <a:chExt cx="1358400" cy="749400"/>
          </a:xfrm>
        </p:grpSpPr>
        <p:sp>
          <p:nvSpPr>
            <p:cNvPr id="317" name="Google Shape;317;p1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-326307" y="40699"/>
            <a:ext cx="896001" cy="494304"/>
            <a:chOff x="9713113" y="1116138"/>
            <a:chExt cx="1358400" cy="749400"/>
          </a:xfrm>
        </p:grpSpPr>
        <p:sp>
          <p:nvSpPr>
            <p:cNvPr id="320" name="Google Shape;320;p1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8022163" y="4434575"/>
            <a:ext cx="1032400" cy="541100"/>
            <a:chOff x="9968938" y="-987062"/>
            <a:chExt cx="1032400" cy="541100"/>
          </a:xfrm>
        </p:grpSpPr>
        <p:sp>
          <p:nvSpPr>
            <p:cNvPr id="323" name="Google Shape;323;p17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8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27" name="Google Shape;327;p18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28" name="Google Shape;328;p1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1" name="Google Shape;331;p18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18"/>
          <p:cNvSpPr txBox="1"/>
          <p:nvPr>
            <p:ph idx="1" type="subTitle"/>
          </p:nvPr>
        </p:nvSpPr>
        <p:spPr>
          <a:xfrm>
            <a:off x="715113" y="2062800"/>
            <a:ext cx="3789300" cy="855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8"/>
          <p:cNvSpPr txBox="1"/>
          <p:nvPr>
            <p:ph type="title"/>
          </p:nvPr>
        </p:nvSpPr>
        <p:spPr>
          <a:xfrm>
            <a:off x="715100" y="1659949"/>
            <a:ext cx="3789300" cy="402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334" name="Google Shape;334;p18"/>
          <p:cNvGrpSpPr/>
          <p:nvPr/>
        </p:nvGrpSpPr>
        <p:grpSpPr>
          <a:xfrm>
            <a:off x="7996113" y="4434575"/>
            <a:ext cx="1032400" cy="541100"/>
            <a:chOff x="9968938" y="-987062"/>
            <a:chExt cx="1032400" cy="541100"/>
          </a:xfrm>
        </p:grpSpPr>
        <p:sp>
          <p:nvSpPr>
            <p:cNvPr id="335" name="Google Shape;335;p18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7848991" y="167822"/>
            <a:ext cx="980765" cy="541067"/>
            <a:chOff x="9713113" y="1116138"/>
            <a:chExt cx="1358400" cy="749400"/>
          </a:xfrm>
        </p:grpSpPr>
        <p:sp>
          <p:nvSpPr>
            <p:cNvPr id="338" name="Google Shape;338;p18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18"/>
          <p:cNvGrpSpPr/>
          <p:nvPr/>
        </p:nvGrpSpPr>
        <p:grpSpPr>
          <a:xfrm>
            <a:off x="168493" y="4361349"/>
            <a:ext cx="896001" cy="494304"/>
            <a:chOff x="9713113" y="1116138"/>
            <a:chExt cx="1358400" cy="749400"/>
          </a:xfrm>
        </p:grpSpPr>
        <p:sp>
          <p:nvSpPr>
            <p:cNvPr id="341" name="Google Shape;341;p18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18"/>
          <p:cNvGrpSpPr/>
          <p:nvPr/>
        </p:nvGrpSpPr>
        <p:grpSpPr>
          <a:xfrm>
            <a:off x="-395012" y="171700"/>
            <a:ext cx="1894925" cy="989375"/>
            <a:chOff x="10693413" y="1879088"/>
            <a:chExt cx="1894925" cy="989375"/>
          </a:xfrm>
        </p:grpSpPr>
        <p:sp>
          <p:nvSpPr>
            <p:cNvPr id="344" name="Google Shape;344;p18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348" name="Google Shape;348;p1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1" name="Google Shape;351;p19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9"/>
          <p:cNvSpPr txBox="1"/>
          <p:nvPr>
            <p:ph idx="1" type="subTitle"/>
          </p:nvPr>
        </p:nvSpPr>
        <p:spPr>
          <a:xfrm>
            <a:off x="1452661" y="2346461"/>
            <a:ext cx="3069900" cy="1004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9"/>
          <p:cNvSpPr txBox="1"/>
          <p:nvPr>
            <p:ph type="title"/>
          </p:nvPr>
        </p:nvSpPr>
        <p:spPr>
          <a:xfrm>
            <a:off x="1452661" y="1938475"/>
            <a:ext cx="3069900" cy="402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354" name="Google Shape;354;p19"/>
          <p:cNvGrpSpPr/>
          <p:nvPr/>
        </p:nvGrpSpPr>
        <p:grpSpPr>
          <a:xfrm>
            <a:off x="8070366" y="1521547"/>
            <a:ext cx="980765" cy="541067"/>
            <a:chOff x="9713113" y="1116138"/>
            <a:chExt cx="1358400" cy="749400"/>
          </a:xfrm>
        </p:grpSpPr>
        <p:sp>
          <p:nvSpPr>
            <p:cNvPr id="355" name="Google Shape;355;p19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19"/>
          <p:cNvGrpSpPr/>
          <p:nvPr/>
        </p:nvGrpSpPr>
        <p:grpSpPr>
          <a:xfrm>
            <a:off x="4905656" y="111697"/>
            <a:ext cx="663603" cy="346479"/>
            <a:chOff x="10693413" y="1879088"/>
            <a:chExt cx="1894925" cy="989375"/>
          </a:xfrm>
        </p:grpSpPr>
        <p:sp>
          <p:nvSpPr>
            <p:cNvPr id="358" name="Google Shape;358;p19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19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361" name="Google Shape;361;p19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350818" y="368699"/>
            <a:ext cx="896001" cy="494304"/>
            <a:chOff x="9713113" y="1116138"/>
            <a:chExt cx="1358400" cy="749400"/>
          </a:xfrm>
        </p:grpSpPr>
        <p:sp>
          <p:nvSpPr>
            <p:cNvPr id="364" name="Google Shape;364;p19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0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68" name="Google Shape;368;p20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69" name="Google Shape;369;p20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2" name="Google Shape;372;p20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20"/>
          <p:cNvSpPr txBox="1"/>
          <p:nvPr>
            <p:ph idx="1" type="subTitle"/>
          </p:nvPr>
        </p:nvSpPr>
        <p:spPr>
          <a:xfrm>
            <a:off x="4417511" y="2216847"/>
            <a:ext cx="2907600" cy="1013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20"/>
          <p:cNvSpPr txBox="1"/>
          <p:nvPr>
            <p:ph type="title"/>
          </p:nvPr>
        </p:nvSpPr>
        <p:spPr>
          <a:xfrm>
            <a:off x="4417511" y="1808538"/>
            <a:ext cx="2907600" cy="402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375" name="Google Shape;375;p20"/>
          <p:cNvGrpSpPr/>
          <p:nvPr/>
        </p:nvGrpSpPr>
        <p:grpSpPr>
          <a:xfrm>
            <a:off x="7938516" y="4025797"/>
            <a:ext cx="980765" cy="541067"/>
            <a:chOff x="9713113" y="1116138"/>
            <a:chExt cx="1358400" cy="749400"/>
          </a:xfrm>
        </p:grpSpPr>
        <p:sp>
          <p:nvSpPr>
            <p:cNvPr id="376" name="Google Shape;376;p20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20"/>
          <p:cNvGrpSpPr/>
          <p:nvPr/>
        </p:nvGrpSpPr>
        <p:grpSpPr>
          <a:xfrm>
            <a:off x="7980893" y="419649"/>
            <a:ext cx="896001" cy="494304"/>
            <a:chOff x="9713113" y="1116138"/>
            <a:chExt cx="1358400" cy="749400"/>
          </a:xfrm>
        </p:grpSpPr>
        <p:sp>
          <p:nvSpPr>
            <p:cNvPr id="379" name="Google Shape;379;p20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20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382" name="Google Shape;382;p20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12" y="-49"/>
            <a:ext cx="9143981" cy="5143580"/>
            <a:chOff x="-4194550" y="-257487"/>
            <a:chExt cx="2010550" cy="1723200"/>
          </a:xfrm>
        </p:grpSpPr>
        <p:sp>
          <p:nvSpPr>
            <p:cNvPr id="29" name="Google Shape;29;p3"/>
            <p:cNvSpPr/>
            <p:nvPr/>
          </p:nvSpPr>
          <p:spPr>
            <a:xfrm>
              <a:off x="-4194550" y="-257487"/>
              <a:ext cx="2010550" cy="532900"/>
            </a:xfrm>
            <a:custGeom>
              <a:rect b="b" l="l" r="r" t="t"/>
              <a:pathLst>
                <a:path extrusionOk="0" h="21316" w="80422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4194550" y="358263"/>
              <a:ext cx="2010550" cy="718725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-4194550" y="1038263"/>
              <a:ext cx="2010550" cy="427450"/>
            </a:xfrm>
            <a:custGeom>
              <a:rect b="b" l="l" r="r" t="t"/>
              <a:pathLst>
                <a:path extrusionOk="0" h="17098" w="80422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3"/>
          <p:cNvSpPr txBox="1"/>
          <p:nvPr>
            <p:ph type="title"/>
          </p:nvPr>
        </p:nvSpPr>
        <p:spPr>
          <a:xfrm>
            <a:off x="3892800" y="2493300"/>
            <a:ext cx="3713700" cy="372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2" type="title"/>
          </p:nvPr>
        </p:nvSpPr>
        <p:spPr>
          <a:xfrm>
            <a:off x="4088400" y="1317200"/>
            <a:ext cx="1358400" cy="61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3892800" y="3053350"/>
            <a:ext cx="37137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" name="Google Shape;35;p3"/>
          <p:cNvGrpSpPr/>
          <p:nvPr/>
        </p:nvGrpSpPr>
        <p:grpSpPr>
          <a:xfrm>
            <a:off x="8015738" y="4337950"/>
            <a:ext cx="1032400" cy="541100"/>
            <a:chOff x="9968938" y="-987062"/>
            <a:chExt cx="1032400" cy="541100"/>
          </a:xfrm>
        </p:grpSpPr>
        <p:sp>
          <p:nvSpPr>
            <p:cNvPr id="36" name="Google Shape;36;p3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7938516" y="-253240"/>
            <a:ext cx="980765" cy="541067"/>
            <a:chOff x="9713113" y="1116138"/>
            <a:chExt cx="1358400" cy="749400"/>
          </a:xfrm>
        </p:grpSpPr>
        <p:sp>
          <p:nvSpPr>
            <p:cNvPr id="39" name="Google Shape;39;p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267093" y="287836"/>
            <a:ext cx="896001" cy="494304"/>
            <a:chOff x="9713113" y="1116138"/>
            <a:chExt cx="1358400" cy="749400"/>
          </a:xfrm>
        </p:grpSpPr>
        <p:sp>
          <p:nvSpPr>
            <p:cNvPr id="42" name="Google Shape;42;p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2740806" y="4954247"/>
            <a:ext cx="663603" cy="346479"/>
            <a:chOff x="10693413" y="1879088"/>
            <a:chExt cx="1894925" cy="989375"/>
          </a:xfrm>
        </p:grpSpPr>
        <p:sp>
          <p:nvSpPr>
            <p:cNvPr id="45" name="Google Shape;45;p3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1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86" name="Google Shape;386;p21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87" name="Google Shape;387;p2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0" name="Google Shape;390;p21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21"/>
          <p:cNvSpPr txBox="1"/>
          <p:nvPr>
            <p:ph idx="1" type="subTitle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2" name="Google Shape;39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393" name="Google Shape;393;p21"/>
          <p:cNvGrpSpPr/>
          <p:nvPr/>
        </p:nvGrpSpPr>
        <p:grpSpPr>
          <a:xfrm>
            <a:off x="4208320" y="4861076"/>
            <a:ext cx="1090120" cy="571019"/>
            <a:chOff x="9538813" y="-58837"/>
            <a:chExt cx="1331200" cy="697300"/>
          </a:xfrm>
        </p:grpSpPr>
        <p:sp>
          <p:nvSpPr>
            <p:cNvPr id="394" name="Google Shape;394;p21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1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397" name="Google Shape;397;p21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400" name="Google Shape;400;p2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21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403" name="Google Shape;403;p2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21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406" name="Google Shape;406;p21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2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 flipH="1"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410" name="Google Shape;410;p22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411" name="Google Shape;411;p22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4" name="Google Shape;414;p22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416" name="Google Shape;416;p22"/>
          <p:cNvSpPr txBox="1"/>
          <p:nvPr>
            <p:ph idx="1" type="subTitle"/>
          </p:nvPr>
        </p:nvSpPr>
        <p:spPr>
          <a:xfrm>
            <a:off x="720000" y="1017725"/>
            <a:ext cx="4189200" cy="27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17" name="Google Shape;417;p22"/>
          <p:cNvGrpSpPr/>
          <p:nvPr/>
        </p:nvGrpSpPr>
        <p:grpSpPr>
          <a:xfrm>
            <a:off x="-902862" y="4330400"/>
            <a:ext cx="1894925" cy="989375"/>
            <a:chOff x="10693413" y="1879088"/>
            <a:chExt cx="1894925" cy="989375"/>
          </a:xfrm>
        </p:grpSpPr>
        <p:sp>
          <p:nvSpPr>
            <p:cNvPr id="418" name="Google Shape;418;p22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22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421" name="Google Shape;421;p2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22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424" name="Google Shape;424;p22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22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427" name="Google Shape;427;p2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/>
          <p:nvPr>
            <p:ph idx="1" type="subTitle"/>
          </p:nvPr>
        </p:nvSpPr>
        <p:spPr>
          <a:xfrm>
            <a:off x="1290763" y="3355750"/>
            <a:ext cx="29076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1" name="Google Shape;431;p23"/>
          <p:cNvSpPr txBox="1"/>
          <p:nvPr>
            <p:ph idx="2" type="subTitle"/>
          </p:nvPr>
        </p:nvSpPr>
        <p:spPr>
          <a:xfrm>
            <a:off x="4945638" y="3355750"/>
            <a:ext cx="2907600" cy="34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2" name="Google Shape;432;p23"/>
          <p:cNvSpPr txBox="1"/>
          <p:nvPr>
            <p:ph idx="3" type="subTitle"/>
          </p:nvPr>
        </p:nvSpPr>
        <p:spPr>
          <a:xfrm>
            <a:off x="1290763" y="3708126"/>
            <a:ext cx="2907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23"/>
          <p:cNvSpPr txBox="1"/>
          <p:nvPr>
            <p:ph idx="4" type="subTitle"/>
          </p:nvPr>
        </p:nvSpPr>
        <p:spPr>
          <a:xfrm>
            <a:off x="4945638" y="3708126"/>
            <a:ext cx="2907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435" name="Google Shape;435;p23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436" name="Google Shape;436;p23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9" name="Google Shape;439;p23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3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441" name="Google Shape;441;p2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2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43" name="Google Shape;443;p23"/>
          <p:cNvGrpSpPr/>
          <p:nvPr/>
        </p:nvGrpSpPr>
        <p:grpSpPr>
          <a:xfrm>
            <a:off x="8710141" y="1117847"/>
            <a:ext cx="980765" cy="541067"/>
            <a:chOff x="9713113" y="1116138"/>
            <a:chExt cx="1358400" cy="749400"/>
          </a:xfrm>
        </p:grpSpPr>
        <p:sp>
          <p:nvSpPr>
            <p:cNvPr id="444" name="Google Shape;444;p2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23"/>
          <p:cNvGrpSpPr/>
          <p:nvPr/>
        </p:nvGrpSpPr>
        <p:grpSpPr>
          <a:xfrm>
            <a:off x="-566632" y="484224"/>
            <a:ext cx="896001" cy="494304"/>
            <a:chOff x="9713113" y="1116138"/>
            <a:chExt cx="1358400" cy="749400"/>
          </a:xfrm>
        </p:grpSpPr>
        <p:sp>
          <p:nvSpPr>
            <p:cNvPr id="447" name="Google Shape;447;p2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23"/>
          <p:cNvGrpSpPr/>
          <p:nvPr/>
        </p:nvGrpSpPr>
        <p:grpSpPr>
          <a:xfrm>
            <a:off x="4240231" y="-239903"/>
            <a:ext cx="663603" cy="346479"/>
            <a:chOff x="10693413" y="1879088"/>
            <a:chExt cx="1894925" cy="989375"/>
          </a:xfrm>
        </p:grpSpPr>
        <p:sp>
          <p:nvSpPr>
            <p:cNvPr id="450" name="Google Shape;450;p23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3477313" y="4812200"/>
            <a:ext cx="1894925" cy="989375"/>
            <a:chOff x="10693413" y="1879088"/>
            <a:chExt cx="1894925" cy="989375"/>
          </a:xfrm>
        </p:grpSpPr>
        <p:sp>
          <p:nvSpPr>
            <p:cNvPr id="453" name="Google Shape;453;p23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4"/>
          <p:cNvGrpSpPr/>
          <p:nvPr/>
        </p:nvGrpSpPr>
        <p:grpSpPr>
          <a:xfrm flipH="1"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457" name="Google Shape;457;p2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58" name="Google Shape;458;p2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0" name="Google Shape;460;p24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24"/>
          <p:cNvSpPr txBox="1"/>
          <p:nvPr>
            <p:ph idx="1" type="subTitle"/>
          </p:nvPr>
        </p:nvSpPr>
        <p:spPr>
          <a:xfrm>
            <a:off x="719938" y="2778000"/>
            <a:ext cx="2417100" cy="41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2" name="Google Shape;462;p24"/>
          <p:cNvSpPr txBox="1"/>
          <p:nvPr>
            <p:ph idx="2" type="subTitle"/>
          </p:nvPr>
        </p:nvSpPr>
        <p:spPr>
          <a:xfrm>
            <a:off x="719950" y="3191225"/>
            <a:ext cx="2417100" cy="63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24"/>
          <p:cNvSpPr txBox="1"/>
          <p:nvPr>
            <p:ph idx="3" type="subTitle"/>
          </p:nvPr>
        </p:nvSpPr>
        <p:spPr>
          <a:xfrm>
            <a:off x="3363463" y="3191225"/>
            <a:ext cx="2417100" cy="63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24"/>
          <p:cNvSpPr txBox="1"/>
          <p:nvPr>
            <p:ph idx="4" type="subTitle"/>
          </p:nvPr>
        </p:nvSpPr>
        <p:spPr>
          <a:xfrm>
            <a:off x="6006975" y="3191225"/>
            <a:ext cx="2417100" cy="63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466" name="Google Shape;466;p24"/>
          <p:cNvSpPr txBox="1"/>
          <p:nvPr>
            <p:ph idx="5" type="subTitle"/>
          </p:nvPr>
        </p:nvSpPr>
        <p:spPr>
          <a:xfrm>
            <a:off x="3363450" y="2778000"/>
            <a:ext cx="2417100" cy="41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7" name="Google Shape;467;p24"/>
          <p:cNvSpPr txBox="1"/>
          <p:nvPr>
            <p:ph idx="6" type="subTitle"/>
          </p:nvPr>
        </p:nvSpPr>
        <p:spPr>
          <a:xfrm>
            <a:off x="6006963" y="2778000"/>
            <a:ext cx="2417100" cy="41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68" name="Google Shape;468;p24"/>
          <p:cNvGrpSpPr/>
          <p:nvPr/>
        </p:nvGrpSpPr>
        <p:grpSpPr>
          <a:xfrm>
            <a:off x="8423988" y="4608500"/>
            <a:ext cx="1032400" cy="541100"/>
            <a:chOff x="9968938" y="-987062"/>
            <a:chExt cx="1032400" cy="541100"/>
          </a:xfrm>
        </p:grpSpPr>
        <p:sp>
          <p:nvSpPr>
            <p:cNvPr id="469" name="Google Shape;469;p24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24"/>
          <p:cNvGrpSpPr/>
          <p:nvPr/>
        </p:nvGrpSpPr>
        <p:grpSpPr>
          <a:xfrm>
            <a:off x="-1370512" y="40300"/>
            <a:ext cx="1894925" cy="989375"/>
            <a:chOff x="10693413" y="1879088"/>
            <a:chExt cx="1894925" cy="989375"/>
          </a:xfrm>
        </p:grpSpPr>
        <p:sp>
          <p:nvSpPr>
            <p:cNvPr id="472" name="Google Shape;472;p2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4"/>
          <p:cNvGrpSpPr/>
          <p:nvPr/>
        </p:nvGrpSpPr>
        <p:grpSpPr>
          <a:xfrm>
            <a:off x="8529091" y="779322"/>
            <a:ext cx="980765" cy="541067"/>
            <a:chOff x="9713113" y="1116138"/>
            <a:chExt cx="1358400" cy="749400"/>
          </a:xfrm>
        </p:grpSpPr>
        <p:sp>
          <p:nvSpPr>
            <p:cNvPr id="475" name="Google Shape;475;p24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24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478" name="Google Shape;478;p24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2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5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482" name="Google Shape;482;p25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483" name="Google Shape;483;p25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5" name="Google Shape;485;p25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25"/>
          <p:cNvSpPr txBox="1"/>
          <p:nvPr>
            <p:ph idx="1" type="subTitle"/>
          </p:nvPr>
        </p:nvSpPr>
        <p:spPr>
          <a:xfrm>
            <a:off x="716925" y="3488738"/>
            <a:ext cx="2336400" cy="34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7" name="Google Shape;487;p25"/>
          <p:cNvSpPr txBox="1"/>
          <p:nvPr>
            <p:ph idx="2" type="subTitle"/>
          </p:nvPr>
        </p:nvSpPr>
        <p:spPr>
          <a:xfrm>
            <a:off x="716925" y="3827545"/>
            <a:ext cx="2336400" cy="54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25"/>
          <p:cNvSpPr txBox="1"/>
          <p:nvPr>
            <p:ph idx="3" type="subTitle"/>
          </p:nvPr>
        </p:nvSpPr>
        <p:spPr>
          <a:xfrm>
            <a:off x="3403800" y="3827545"/>
            <a:ext cx="2336400" cy="54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25"/>
          <p:cNvSpPr txBox="1"/>
          <p:nvPr>
            <p:ph idx="4" type="subTitle"/>
          </p:nvPr>
        </p:nvSpPr>
        <p:spPr>
          <a:xfrm>
            <a:off x="6084650" y="3827545"/>
            <a:ext cx="2336400" cy="54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491" name="Google Shape;491;p25"/>
          <p:cNvSpPr txBox="1"/>
          <p:nvPr>
            <p:ph idx="5" type="subTitle"/>
          </p:nvPr>
        </p:nvSpPr>
        <p:spPr>
          <a:xfrm>
            <a:off x="3400788" y="3488738"/>
            <a:ext cx="2336400" cy="34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92" name="Google Shape;492;p25"/>
          <p:cNvSpPr txBox="1"/>
          <p:nvPr>
            <p:ph idx="6" type="subTitle"/>
          </p:nvPr>
        </p:nvSpPr>
        <p:spPr>
          <a:xfrm>
            <a:off x="6084650" y="3488738"/>
            <a:ext cx="2336400" cy="34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93" name="Google Shape;493;p25"/>
          <p:cNvGrpSpPr/>
          <p:nvPr/>
        </p:nvGrpSpPr>
        <p:grpSpPr>
          <a:xfrm>
            <a:off x="8423988" y="4608500"/>
            <a:ext cx="1032400" cy="541100"/>
            <a:chOff x="9968938" y="-987062"/>
            <a:chExt cx="1032400" cy="541100"/>
          </a:xfrm>
        </p:grpSpPr>
        <p:sp>
          <p:nvSpPr>
            <p:cNvPr id="494" name="Google Shape;494;p25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25"/>
          <p:cNvGrpSpPr/>
          <p:nvPr/>
        </p:nvGrpSpPr>
        <p:grpSpPr>
          <a:xfrm>
            <a:off x="-1370512" y="40300"/>
            <a:ext cx="1894925" cy="989375"/>
            <a:chOff x="10693413" y="1879088"/>
            <a:chExt cx="1894925" cy="989375"/>
          </a:xfrm>
        </p:grpSpPr>
        <p:sp>
          <p:nvSpPr>
            <p:cNvPr id="497" name="Google Shape;497;p2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25"/>
          <p:cNvGrpSpPr/>
          <p:nvPr/>
        </p:nvGrpSpPr>
        <p:grpSpPr>
          <a:xfrm>
            <a:off x="8163241" y="193347"/>
            <a:ext cx="980765" cy="541067"/>
            <a:chOff x="9713113" y="1116138"/>
            <a:chExt cx="1358400" cy="749400"/>
          </a:xfrm>
        </p:grpSpPr>
        <p:sp>
          <p:nvSpPr>
            <p:cNvPr id="500" name="Google Shape;500;p2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25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503" name="Google Shape;503;p2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2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507" name="Google Shape;507;p26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508" name="Google Shape;508;p26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0" name="Google Shape;510;p26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6"/>
          <p:cNvSpPr txBox="1"/>
          <p:nvPr>
            <p:ph idx="1" type="subTitle"/>
          </p:nvPr>
        </p:nvSpPr>
        <p:spPr>
          <a:xfrm>
            <a:off x="1386362" y="2009725"/>
            <a:ext cx="2867100" cy="33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512" name="Google Shape;512;p26"/>
          <p:cNvSpPr txBox="1"/>
          <p:nvPr>
            <p:ph idx="2" type="subTitle"/>
          </p:nvPr>
        </p:nvSpPr>
        <p:spPr>
          <a:xfrm>
            <a:off x="1386362" y="2345575"/>
            <a:ext cx="2867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26"/>
          <p:cNvSpPr txBox="1"/>
          <p:nvPr>
            <p:ph idx="3" type="subTitle"/>
          </p:nvPr>
        </p:nvSpPr>
        <p:spPr>
          <a:xfrm>
            <a:off x="4890539" y="2345575"/>
            <a:ext cx="2867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26"/>
          <p:cNvSpPr txBox="1"/>
          <p:nvPr>
            <p:ph idx="4" type="subTitle"/>
          </p:nvPr>
        </p:nvSpPr>
        <p:spPr>
          <a:xfrm>
            <a:off x="1386362" y="4116500"/>
            <a:ext cx="2867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26"/>
          <p:cNvSpPr txBox="1"/>
          <p:nvPr>
            <p:ph idx="5" type="subTitle"/>
          </p:nvPr>
        </p:nvSpPr>
        <p:spPr>
          <a:xfrm>
            <a:off x="4890539" y="4116500"/>
            <a:ext cx="28671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17" name="Google Shape;517;p26"/>
          <p:cNvSpPr txBox="1"/>
          <p:nvPr>
            <p:ph idx="6" type="subTitle"/>
          </p:nvPr>
        </p:nvSpPr>
        <p:spPr>
          <a:xfrm>
            <a:off x="1386362" y="3780500"/>
            <a:ext cx="2867100" cy="33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518" name="Google Shape;518;p26"/>
          <p:cNvSpPr txBox="1"/>
          <p:nvPr>
            <p:ph idx="7" type="subTitle"/>
          </p:nvPr>
        </p:nvSpPr>
        <p:spPr>
          <a:xfrm>
            <a:off x="4890539" y="2009725"/>
            <a:ext cx="2867100" cy="33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519" name="Google Shape;519;p26"/>
          <p:cNvSpPr txBox="1"/>
          <p:nvPr>
            <p:ph idx="8" type="subTitle"/>
          </p:nvPr>
        </p:nvSpPr>
        <p:spPr>
          <a:xfrm>
            <a:off x="4890539" y="3780500"/>
            <a:ext cx="2867100" cy="33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grpSp>
        <p:nvGrpSpPr>
          <p:cNvPr id="520" name="Google Shape;520;p26"/>
          <p:cNvGrpSpPr/>
          <p:nvPr/>
        </p:nvGrpSpPr>
        <p:grpSpPr>
          <a:xfrm>
            <a:off x="8007413" y="4394000"/>
            <a:ext cx="1032400" cy="541100"/>
            <a:chOff x="9968938" y="-987062"/>
            <a:chExt cx="1032400" cy="541100"/>
          </a:xfrm>
        </p:grpSpPr>
        <p:sp>
          <p:nvSpPr>
            <p:cNvPr id="521" name="Google Shape;521;p26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361357" y="4826876"/>
            <a:ext cx="1090120" cy="571019"/>
            <a:chOff x="9538813" y="-58837"/>
            <a:chExt cx="1331200" cy="697300"/>
          </a:xfrm>
        </p:grpSpPr>
        <p:sp>
          <p:nvSpPr>
            <p:cNvPr id="524" name="Google Shape;524;p26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26"/>
          <p:cNvGrpSpPr/>
          <p:nvPr/>
        </p:nvGrpSpPr>
        <p:grpSpPr>
          <a:xfrm>
            <a:off x="-1257950" y="2529125"/>
            <a:ext cx="1894925" cy="989375"/>
            <a:chOff x="10693413" y="1879088"/>
            <a:chExt cx="1894925" cy="989375"/>
          </a:xfrm>
        </p:grpSpPr>
        <p:sp>
          <p:nvSpPr>
            <p:cNvPr id="527" name="Google Shape;527;p2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26"/>
          <p:cNvGrpSpPr/>
          <p:nvPr/>
        </p:nvGrpSpPr>
        <p:grpSpPr>
          <a:xfrm>
            <a:off x="-417457" y="131574"/>
            <a:ext cx="896001" cy="494304"/>
            <a:chOff x="9713113" y="1116138"/>
            <a:chExt cx="1358400" cy="749400"/>
          </a:xfrm>
        </p:grpSpPr>
        <p:sp>
          <p:nvSpPr>
            <p:cNvPr id="530" name="Google Shape;530;p26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26"/>
          <p:cNvGrpSpPr/>
          <p:nvPr/>
        </p:nvGrpSpPr>
        <p:grpSpPr>
          <a:xfrm>
            <a:off x="8137416" y="264460"/>
            <a:ext cx="980765" cy="541067"/>
            <a:chOff x="9713113" y="1116138"/>
            <a:chExt cx="1358400" cy="749400"/>
          </a:xfrm>
        </p:grpSpPr>
        <p:sp>
          <p:nvSpPr>
            <p:cNvPr id="533" name="Google Shape;533;p26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26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536" name="Google Shape;536;p26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26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40" name="Google Shape;540;p27"/>
          <p:cNvSpPr txBox="1"/>
          <p:nvPr>
            <p:ph idx="1" type="subTitle"/>
          </p:nvPr>
        </p:nvSpPr>
        <p:spPr>
          <a:xfrm>
            <a:off x="717550" y="2425073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27"/>
          <p:cNvSpPr txBox="1"/>
          <p:nvPr>
            <p:ph idx="2" type="subTitle"/>
          </p:nvPr>
        </p:nvSpPr>
        <p:spPr>
          <a:xfrm>
            <a:off x="3403800" y="2425073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27"/>
          <p:cNvSpPr txBox="1"/>
          <p:nvPr>
            <p:ph idx="3" type="subTitle"/>
          </p:nvPr>
        </p:nvSpPr>
        <p:spPr>
          <a:xfrm>
            <a:off x="6090050" y="2425073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27"/>
          <p:cNvSpPr txBox="1"/>
          <p:nvPr>
            <p:ph idx="4" type="subTitle"/>
          </p:nvPr>
        </p:nvSpPr>
        <p:spPr>
          <a:xfrm>
            <a:off x="717550" y="4155899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27"/>
          <p:cNvSpPr txBox="1"/>
          <p:nvPr>
            <p:ph idx="5" type="subTitle"/>
          </p:nvPr>
        </p:nvSpPr>
        <p:spPr>
          <a:xfrm>
            <a:off x="3403800" y="4155899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27"/>
          <p:cNvSpPr txBox="1"/>
          <p:nvPr>
            <p:ph idx="6" type="subTitle"/>
          </p:nvPr>
        </p:nvSpPr>
        <p:spPr>
          <a:xfrm>
            <a:off x="6090050" y="4155899"/>
            <a:ext cx="2336400" cy="45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27"/>
          <p:cNvSpPr txBox="1"/>
          <p:nvPr>
            <p:ph idx="7" type="subTitle"/>
          </p:nvPr>
        </p:nvSpPr>
        <p:spPr>
          <a:xfrm>
            <a:off x="717550" y="20574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7" name="Google Shape;547;p27"/>
          <p:cNvSpPr txBox="1"/>
          <p:nvPr>
            <p:ph idx="8" type="subTitle"/>
          </p:nvPr>
        </p:nvSpPr>
        <p:spPr>
          <a:xfrm>
            <a:off x="3403800" y="20574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8" name="Google Shape;548;p27"/>
          <p:cNvSpPr txBox="1"/>
          <p:nvPr>
            <p:ph idx="9" type="subTitle"/>
          </p:nvPr>
        </p:nvSpPr>
        <p:spPr>
          <a:xfrm>
            <a:off x="6090050" y="20574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9" name="Google Shape;549;p27"/>
          <p:cNvSpPr txBox="1"/>
          <p:nvPr>
            <p:ph idx="13" type="subTitle"/>
          </p:nvPr>
        </p:nvSpPr>
        <p:spPr>
          <a:xfrm>
            <a:off x="717550" y="37836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0" name="Google Shape;550;p27"/>
          <p:cNvSpPr txBox="1"/>
          <p:nvPr>
            <p:ph idx="14" type="subTitle"/>
          </p:nvPr>
        </p:nvSpPr>
        <p:spPr>
          <a:xfrm>
            <a:off x="3403800" y="37836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1" name="Google Shape;551;p27"/>
          <p:cNvSpPr txBox="1"/>
          <p:nvPr>
            <p:ph idx="15" type="subTitle"/>
          </p:nvPr>
        </p:nvSpPr>
        <p:spPr>
          <a:xfrm>
            <a:off x="6090050" y="3783600"/>
            <a:ext cx="2336400" cy="37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2" name="Google Shape;552;p27"/>
          <p:cNvGrpSpPr/>
          <p:nvPr/>
        </p:nvGrpSpPr>
        <p:grpSpPr>
          <a:xfrm>
            <a:off x="-1332587" y="4408525"/>
            <a:ext cx="1894925" cy="989375"/>
            <a:chOff x="10693413" y="1879088"/>
            <a:chExt cx="1894925" cy="989375"/>
          </a:xfrm>
        </p:grpSpPr>
        <p:sp>
          <p:nvSpPr>
            <p:cNvPr id="553" name="Google Shape;553;p27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27"/>
          <p:cNvGrpSpPr/>
          <p:nvPr/>
        </p:nvGrpSpPr>
        <p:grpSpPr>
          <a:xfrm>
            <a:off x="8295166" y="-272078"/>
            <a:ext cx="980765" cy="541067"/>
            <a:chOff x="9713113" y="1116138"/>
            <a:chExt cx="1358400" cy="749400"/>
          </a:xfrm>
        </p:grpSpPr>
        <p:sp>
          <p:nvSpPr>
            <p:cNvPr id="556" name="Google Shape;556;p2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27"/>
          <p:cNvGrpSpPr/>
          <p:nvPr/>
        </p:nvGrpSpPr>
        <p:grpSpPr>
          <a:xfrm>
            <a:off x="-430482" y="287849"/>
            <a:ext cx="896001" cy="494304"/>
            <a:chOff x="9713113" y="1116138"/>
            <a:chExt cx="1358400" cy="749400"/>
          </a:xfrm>
        </p:grpSpPr>
        <p:sp>
          <p:nvSpPr>
            <p:cNvPr id="559" name="Google Shape;559;p2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27"/>
          <p:cNvGrpSpPr/>
          <p:nvPr/>
        </p:nvGrpSpPr>
        <p:grpSpPr>
          <a:xfrm>
            <a:off x="3824881" y="-174778"/>
            <a:ext cx="663603" cy="346479"/>
            <a:chOff x="10693413" y="1879088"/>
            <a:chExt cx="1894925" cy="989375"/>
          </a:xfrm>
        </p:grpSpPr>
        <p:sp>
          <p:nvSpPr>
            <p:cNvPr id="562" name="Google Shape;562;p27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27"/>
          <p:cNvGrpSpPr/>
          <p:nvPr/>
        </p:nvGrpSpPr>
        <p:grpSpPr>
          <a:xfrm>
            <a:off x="8243513" y="4771600"/>
            <a:ext cx="1032400" cy="541100"/>
            <a:chOff x="9968938" y="-987062"/>
            <a:chExt cx="1032400" cy="541100"/>
          </a:xfrm>
        </p:grpSpPr>
        <p:sp>
          <p:nvSpPr>
            <p:cNvPr id="565" name="Google Shape;565;p27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2945245" y="4826876"/>
            <a:ext cx="1090120" cy="571019"/>
            <a:chOff x="9538813" y="-58837"/>
            <a:chExt cx="1331200" cy="697300"/>
          </a:xfrm>
        </p:grpSpPr>
        <p:sp>
          <p:nvSpPr>
            <p:cNvPr id="568" name="Google Shape;568;p27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27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571" name="Google Shape;571;p27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27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28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575" name="Google Shape;575;p28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576" name="Google Shape;576;p2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9" name="Google Shape;579;p28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28"/>
          <p:cNvSpPr txBox="1"/>
          <p:nvPr>
            <p:ph hasCustomPrompt="1" type="title"/>
          </p:nvPr>
        </p:nvSpPr>
        <p:spPr>
          <a:xfrm>
            <a:off x="2206800" y="540000"/>
            <a:ext cx="4730400" cy="82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81" name="Google Shape;581;p28"/>
          <p:cNvSpPr txBox="1"/>
          <p:nvPr>
            <p:ph idx="1" type="subTitle"/>
          </p:nvPr>
        </p:nvSpPr>
        <p:spPr>
          <a:xfrm>
            <a:off x="2206800" y="1368300"/>
            <a:ext cx="4730400" cy="402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28"/>
          <p:cNvSpPr txBox="1"/>
          <p:nvPr>
            <p:ph hasCustomPrompt="1" idx="2" type="title"/>
          </p:nvPr>
        </p:nvSpPr>
        <p:spPr>
          <a:xfrm>
            <a:off x="2206800" y="1958048"/>
            <a:ext cx="4730400" cy="82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83" name="Google Shape;583;p28"/>
          <p:cNvSpPr txBox="1"/>
          <p:nvPr>
            <p:ph idx="3" type="subTitle"/>
          </p:nvPr>
        </p:nvSpPr>
        <p:spPr>
          <a:xfrm>
            <a:off x="2206800" y="2786412"/>
            <a:ext cx="4730400" cy="402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28"/>
          <p:cNvSpPr txBox="1"/>
          <p:nvPr>
            <p:ph hasCustomPrompt="1" idx="4" type="title"/>
          </p:nvPr>
        </p:nvSpPr>
        <p:spPr>
          <a:xfrm>
            <a:off x="2206800" y="3376097"/>
            <a:ext cx="4730400" cy="82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85" name="Google Shape;585;p28"/>
          <p:cNvSpPr txBox="1"/>
          <p:nvPr>
            <p:ph idx="5" type="subTitle"/>
          </p:nvPr>
        </p:nvSpPr>
        <p:spPr>
          <a:xfrm>
            <a:off x="2206800" y="4204525"/>
            <a:ext cx="4730400" cy="402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6" name="Google Shape;586;p28"/>
          <p:cNvGrpSpPr/>
          <p:nvPr/>
        </p:nvGrpSpPr>
        <p:grpSpPr>
          <a:xfrm>
            <a:off x="7996113" y="4434575"/>
            <a:ext cx="1032400" cy="541100"/>
            <a:chOff x="9968938" y="-987062"/>
            <a:chExt cx="1032400" cy="541100"/>
          </a:xfrm>
        </p:grpSpPr>
        <p:sp>
          <p:nvSpPr>
            <p:cNvPr id="587" name="Google Shape;587;p28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28"/>
          <p:cNvGrpSpPr/>
          <p:nvPr/>
        </p:nvGrpSpPr>
        <p:grpSpPr>
          <a:xfrm>
            <a:off x="7848991" y="167822"/>
            <a:ext cx="980765" cy="541067"/>
            <a:chOff x="9713113" y="1116138"/>
            <a:chExt cx="1358400" cy="749400"/>
          </a:xfrm>
        </p:grpSpPr>
        <p:sp>
          <p:nvSpPr>
            <p:cNvPr id="590" name="Google Shape;590;p28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168493" y="4361349"/>
            <a:ext cx="896001" cy="494304"/>
            <a:chOff x="9713113" y="1116138"/>
            <a:chExt cx="1358400" cy="749400"/>
          </a:xfrm>
        </p:grpSpPr>
        <p:sp>
          <p:nvSpPr>
            <p:cNvPr id="593" name="Google Shape;593;p28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28"/>
          <p:cNvGrpSpPr/>
          <p:nvPr/>
        </p:nvGrpSpPr>
        <p:grpSpPr>
          <a:xfrm>
            <a:off x="-395012" y="171700"/>
            <a:ext cx="1894925" cy="989375"/>
            <a:chOff x="10693413" y="1879088"/>
            <a:chExt cx="1894925" cy="989375"/>
          </a:xfrm>
        </p:grpSpPr>
        <p:sp>
          <p:nvSpPr>
            <p:cNvPr id="596" name="Google Shape;596;p28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9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600" name="Google Shape;600;p2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601" name="Google Shape;601;p2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3" name="Google Shape;603;p29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29"/>
          <p:cNvSpPr txBox="1"/>
          <p:nvPr>
            <p:ph type="ctrTitle"/>
          </p:nvPr>
        </p:nvSpPr>
        <p:spPr>
          <a:xfrm>
            <a:off x="2430000" y="541539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5" name="Google Shape;605;p29"/>
          <p:cNvSpPr txBox="1"/>
          <p:nvPr>
            <p:ph idx="1" type="subTitle"/>
          </p:nvPr>
        </p:nvSpPr>
        <p:spPr>
          <a:xfrm>
            <a:off x="2425050" y="1501350"/>
            <a:ext cx="42939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6" name="Google Shape;606;p29"/>
          <p:cNvSpPr txBox="1"/>
          <p:nvPr/>
        </p:nvSpPr>
        <p:spPr>
          <a:xfrm>
            <a:off x="2685600" y="3642413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CREDITS:</a:t>
            </a: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07" name="Google Shape;607;p29"/>
          <p:cNvGrpSpPr/>
          <p:nvPr/>
        </p:nvGrpSpPr>
        <p:grpSpPr>
          <a:xfrm>
            <a:off x="117332" y="234501"/>
            <a:ext cx="1090120" cy="571019"/>
            <a:chOff x="9538813" y="-58837"/>
            <a:chExt cx="1331200" cy="697300"/>
          </a:xfrm>
        </p:grpSpPr>
        <p:sp>
          <p:nvSpPr>
            <p:cNvPr id="608" name="Google Shape;608;p29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9"/>
          <p:cNvGrpSpPr/>
          <p:nvPr/>
        </p:nvGrpSpPr>
        <p:grpSpPr>
          <a:xfrm>
            <a:off x="7561113" y="-292225"/>
            <a:ext cx="1894925" cy="989375"/>
            <a:chOff x="10693413" y="1879088"/>
            <a:chExt cx="1894925" cy="989375"/>
          </a:xfrm>
        </p:grpSpPr>
        <p:sp>
          <p:nvSpPr>
            <p:cNvPr id="611" name="Google Shape;611;p29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9"/>
          <p:cNvGrpSpPr/>
          <p:nvPr/>
        </p:nvGrpSpPr>
        <p:grpSpPr>
          <a:xfrm>
            <a:off x="146188" y="2724550"/>
            <a:ext cx="1032400" cy="541100"/>
            <a:chOff x="9968938" y="-987062"/>
            <a:chExt cx="1032400" cy="541100"/>
          </a:xfrm>
        </p:grpSpPr>
        <p:sp>
          <p:nvSpPr>
            <p:cNvPr id="614" name="Google Shape;614;p29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30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18" name="Google Shape;618;p30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19" name="Google Shape;619;p30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2" name="Google Shape;622;p30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30"/>
          <p:cNvGrpSpPr/>
          <p:nvPr/>
        </p:nvGrpSpPr>
        <p:grpSpPr>
          <a:xfrm>
            <a:off x="4208320" y="4861076"/>
            <a:ext cx="1090120" cy="571019"/>
            <a:chOff x="9538813" y="-58837"/>
            <a:chExt cx="1331200" cy="697300"/>
          </a:xfrm>
        </p:grpSpPr>
        <p:sp>
          <p:nvSpPr>
            <p:cNvPr id="624" name="Google Shape;624;p30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627" name="Google Shape;627;p30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30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630" name="Google Shape;630;p30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633" name="Google Shape;633;p30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0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636" name="Google Shape;636;p30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49" name="Google Shape;49;p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" name="Google Shape;52;p4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4"/>
          <p:cNvSpPr txBox="1"/>
          <p:nvPr>
            <p:ph type="title"/>
          </p:nvPr>
        </p:nvSpPr>
        <p:spPr>
          <a:xfrm>
            <a:off x="1812750" y="766915"/>
            <a:ext cx="5518500" cy="804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1812750" y="1570925"/>
            <a:ext cx="5518500" cy="804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5" name="Google Shape;55;p4"/>
          <p:cNvGrpSpPr/>
          <p:nvPr/>
        </p:nvGrpSpPr>
        <p:grpSpPr>
          <a:xfrm>
            <a:off x="7912686" y="249464"/>
            <a:ext cx="1032439" cy="571071"/>
            <a:chOff x="10591538" y="-2334087"/>
            <a:chExt cx="1960575" cy="1084450"/>
          </a:xfrm>
        </p:grpSpPr>
        <p:sp>
          <p:nvSpPr>
            <p:cNvPr id="56" name="Google Shape;56;p4"/>
            <p:cNvSpPr/>
            <p:nvPr/>
          </p:nvSpPr>
          <p:spPr>
            <a:xfrm>
              <a:off x="107477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05915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544982" y="1"/>
            <a:ext cx="1090120" cy="571019"/>
            <a:chOff x="9538813" y="-58837"/>
            <a:chExt cx="1331200" cy="697300"/>
          </a:xfrm>
        </p:grpSpPr>
        <p:sp>
          <p:nvSpPr>
            <p:cNvPr id="59" name="Google Shape;59;p4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8660516" y="2877447"/>
            <a:ext cx="980765" cy="541067"/>
            <a:chOff x="9713113" y="1116138"/>
            <a:chExt cx="1358400" cy="749400"/>
          </a:xfrm>
        </p:grpSpPr>
        <p:sp>
          <p:nvSpPr>
            <p:cNvPr id="62" name="Google Shape;62;p4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5638" y="3474825"/>
            <a:ext cx="1032400" cy="541100"/>
            <a:chOff x="9968938" y="-987062"/>
            <a:chExt cx="1032400" cy="541100"/>
          </a:xfrm>
        </p:grpSpPr>
        <p:sp>
          <p:nvSpPr>
            <p:cNvPr id="65" name="Google Shape;65;p4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1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40" name="Google Shape;640;p31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41" name="Google Shape;641;p3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4" name="Google Shape;644;p31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1"/>
          <p:cNvGrpSpPr/>
          <p:nvPr/>
        </p:nvGrpSpPr>
        <p:grpSpPr>
          <a:xfrm>
            <a:off x="8007413" y="4394000"/>
            <a:ext cx="1032400" cy="541100"/>
            <a:chOff x="9968938" y="-987062"/>
            <a:chExt cx="1032400" cy="541100"/>
          </a:xfrm>
        </p:grpSpPr>
        <p:sp>
          <p:nvSpPr>
            <p:cNvPr id="646" name="Google Shape;646;p31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361357" y="4826876"/>
            <a:ext cx="1090120" cy="571019"/>
            <a:chOff x="9538813" y="-58837"/>
            <a:chExt cx="1331200" cy="697300"/>
          </a:xfrm>
        </p:grpSpPr>
        <p:sp>
          <p:nvSpPr>
            <p:cNvPr id="649" name="Google Shape;649;p31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31"/>
          <p:cNvGrpSpPr/>
          <p:nvPr/>
        </p:nvGrpSpPr>
        <p:grpSpPr>
          <a:xfrm>
            <a:off x="-1257950" y="2529125"/>
            <a:ext cx="1894925" cy="989375"/>
            <a:chOff x="10693413" y="1879088"/>
            <a:chExt cx="1894925" cy="989375"/>
          </a:xfrm>
        </p:grpSpPr>
        <p:sp>
          <p:nvSpPr>
            <p:cNvPr id="652" name="Google Shape;652;p31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1"/>
          <p:cNvGrpSpPr/>
          <p:nvPr/>
        </p:nvGrpSpPr>
        <p:grpSpPr>
          <a:xfrm>
            <a:off x="-417457" y="131574"/>
            <a:ext cx="896001" cy="494304"/>
            <a:chOff x="9713113" y="1116138"/>
            <a:chExt cx="1358400" cy="749400"/>
          </a:xfrm>
        </p:grpSpPr>
        <p:sp>
          <p:nvSpPr>
            <p:cNvPr id="655" name="Google Shape;655;p3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1"/>
          <p:cNvGrpSpPr/>
          <p:nvPr/>
        </p:nvGrpSpPr>
        <p:grpSpPr>
          <a:xfrm>
            <a:off x="8137416" y="264460"/>
            <a:ext cx="980765" cy="541067"/>
            <a:chOff x="9713113" y="1116138"/>
            <a:chExt cx="1358400" cy="749400"/>
          </a:xfrm>
        </p:grpSpPr>
        <p:sp>
          <p:nvSpPr>
            <p:cNvPr id="658" name="Google Shape;658;p31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5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9" name="Google Shape;69;p5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rect b="b" l="l" r="r" t="t"/>
                <a:pathLst>
                  <a:path extrusionOk="0" h="17098" w="80422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" name="Google Shape;73;p5"/>
            <p:cNvSpPr/>
            <p:nvPr/>
          </p:nvSpPr>
          <p:spPr>
            <a:xfrm>
              <a:off x="12" y="902615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5"/>
          <p:cNvSpPr txBox="1"/>
          <p:nvPr>
            <p:ph idx="1" type="subTitle"/>
          </p:nvPr>
        </p:nvSpPr>
        <p:spPr>
          <a:xfrm>
            <a:off x="1290763" y="2673450"/>
            <a:ext cx="2907600" cy="39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" name="Google Shape;75;p5"/>
          <p:cNvSpPr txBox="1"/>
          <p:nvPr>
            <p:ph idx="2" type="subTitle"/>
          </p:nvPr>
        </p:nvSpPr>
        <p:spPr>
          <a:xfrm>
            <a:off x="4945638" y="2673450"/>
            <a:ext cx="2907600" cy="39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5"/>
          <p:cNvSpPr txBox="1"/>
          <p:nvPr>
            <p:ph idx="3" type="subTitle"/>
          </p:nvPr>
        </p:nvSpPr>
        <p:spPr>
          <a:xfrm>
            <a:off x="1290763" y="3069550"/>
            <a:ext cx="2907600" cy="96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4" type="subTitle"/>
          </p:nvPr>
        </p:nvSpPr>
        <p:spPr>
          <a:xfrm>
            <a:off x="4945638" y="3069550"/>
            <a:ext cx="2907600" cy="96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79" name="Google Shape;79;p5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80" name="Google Shape;80;p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83" name="Google Shape;83;p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86" name="Google Shape;86;p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5"/>
          <p:cNvGrpSpPr/>
          <p:nvPr/>
        </p:nvGrpSpPr>
        <p:grpSpPr>
          <a:xfrm>
            <a:off x="7853245" y="4322988"/>
            <a:ext cx="1090120" cy="571019"/>
            <a:chOff x="9538813" y="-58837"/>
            <a:chExt cx="1331200" cy="697300"/>
          </a:xfrm>
        </p:grpSpPr>
        <p:sp>
          <p:nvSpPr>
            <p:cNvPr id="89" name="Google Shape;89;p5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92" name="Google Shape;92;p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96" name="Google Shape;96;p6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" name="Google Shape;99;p6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101" name="Google Shape;101;p6"/>
          <p:cNvGrpSpPr/>
          <p:nvPr/>
        </p:nvGrpSpPr>
        <p:grpSpPr>
          <a:xfrm>
            <a:off x="3725038" y="4834800"/>
            <a:ext cx="1032400" cy="541100"/>
            <a:chOff x="9968938" y="-987062"/>
            <a:chExt cx="1032400" cy="541100"/>
          </a:xfrm>
        </p:grpSpPr>
        <p:sp>
          <p:nvSpPr>
            <p:cNvPr id="102" name="Google Shape;102;p6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6"/>
          <p:cNvGrpSpPr/>
          <p:nvPr/>
        </p:nvGrpSpPr>
        <p:grpSpPr>
          <a:xfrm>
            <a:off x="-114830" y="4684751"/>
            <a:ext cx="1090120" cy="571019"/>
            <a:chOff x="9538813" y="-58837"/>
            <a:chExt cx="1331200" cy="697300"/>
          </a:xfrm>
        </p:grpSpPr>
        <p:sp>
          <p:nvSpPr>
            <p:cNvPr id="105" name="Google Shape;105;p6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>
            <a:off x="-919637" y="-167900"/>
            <a:ext cx="1894925" cy="989375"/>
            <a:chOff x="10693413" y="1879088"/>
            <a:chExt cx="1894925" cy="989375"/>
          </a:xfrm>
        </p:grpSpPr>
        <p:sp>
          <p:nvSpPr>
            <p:cNvPr id="108" name="Google Shape;108;p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8239181" y="4797022"/>
            <a:ext cx="663603" cy="346479"/>
            <a:chOff x="10693413" y="1879088"/>
            <a:chExt cx="1894925" cy="989375"/>
          </a:xfrm>
        </p:grpSpPr>
        <p:sp>
          <p:nvSpPr>
            <p:cNvPr id="111" name="Google Shape;111;p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6"/>
          <p:cNvGrpSpPr/>
          <p:nvPr/>
        </p:nvGrpSpPr>
        <p:grpSpPr>
          <a:xfrm>
            <a:off x="8302291" y="264460"/>
            <a:ext cx="980765" cy="541067"/>
            <a:chOff x="9713113" y="1116138"/>
            <a:chExt cx="1358400" cy="749400"/>
          </a:xfrm>
        </p:grpSpPr>
        <p:sp>
          <p:nvSpPr>
            <p:cNvPr id="114" name="Google Shape;114;p6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6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117" name="Google Shape;117;p6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21" name="Google Shape;121;p7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22" name="Google Shape;122;p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" name="Google Shape;124;p7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720000" y="1405400"/>
            <a:ext cx="3279000" cy="29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27" name="Google Shape;127;p7"/>
          <p:cNvGrpSpPr/>
          <p:nvPr/>
        </p:nvGrpSpPr>
        <p:grpSpPr>
          <a:xfrm>
            <a:off x="198888" y="4393950"/>
            <a:ext cx="1032400" cy="541100"/>
            <a:chOff x="9968938" y="-987062"/>
            <a:chExt cx="1032400" cy="541100"/>
          </a:xfrm>
        </p:grpSpPr>
        <p:sp>
          <p:nvSpPr>
            <p:cNvPr id="128" name="Google Shape;128;p7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8487041" y="-96053"/>
            <a:ext cx="980765" cy="541067"/>
            <a:chOff x="9713113" y="1116138"/>
            <a:chExt cx="1358400" cy="749400"/>
          </a:xfrm>
        </p:grpSpPr>
        <p:sp>
          <p:nvSpPr>
            <p:cNvPr id="131" name="Google Shape;131;p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77343" y="171699"/>
            <a:ext cx="896001" cy="494304"/>
            <a:chOff x="9713113" y="1116138"/>
            <a:chExt cx="1358400" cy="749400"/>
          </a:xfrm>
        </p:grpSpPr>
        <p:sp>
          <p:nvSpPr>
            <p:cNvPr id="134" name="Google Shape;134;p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7"/>
          <p:cNvGrpSpPr/>
          <p:nvPr/>
        </p:nvGrpSpPr>
        <p:grpSpPr>
          <a:xfrm>
            <a:off x="8487057" y="4674563"/>
            <a:ext cx="1090120" cy="571019"/>
            <a:chOff x="9538813" y="-58837"/>
            <a:chExt cx="1331200" cy="697300"/>
          </a:xfrm>
        </p:grpSpPr>
        <p:sp>
          <p:nvSpPr>
            <p:cNvPr id="137" name="Google Shape;137;p7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8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41" name="Google Shape;141;p8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42" name="Google Shape;142;p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4" name="Google Shape;144;p8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8"/>
          <p:cNvSpPr txBox="1"/>
          <p:nvPr>
            <p:ph type="title"/>
          </p:nvPr>
        </p:nvSpPr>
        <p:spPr>
          <a:xfrm>
            <a:off x="2194990" y="1666775"/>
            <a:ext cx="5019000" cy="15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46" name="Google Shape;146;p8"/>
          <p:cNvGrpSpPr/>
          <p:nvPr/>
        </p:nvGrpSpPr>
        <p:grpSpPr>
          <a:xfrm>
            <a:off x="7481425" y="114225"/>
            <a:ext cx="1894925" cy="989375"/>
            <a:chOff x="10693413" y="1879088"/>
            <a:chExt cx="1894925" cy="989375"/>
          </a:xfrm>
        </p:grpSpPr>
        <p:sp>
          <p:nvSpPr>
            <p:cNvPr id="147" name="Google Shape;147;p8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-9" y="338372"/>
            <a:ext cx="980765" cy="541067"/>
            <a:chOff x="9713113" y="1116138"/>
            <a:chExt cx="1358400" cy="749400"/>
          </a:xfrm>
        </p:grpSpPr>
        <p:sp>
          <p:nvSpPr>
            <p:cNvPr id="150" name="Google Shape;150;p8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9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54" name="Google Shape;154;p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rect b="b" l="l" r="r" t="t"/>
                <a:pathLst>
                  <a:path extrusionOk="0" h="21316" w="80422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rect b="b" l="l" r="r" t="t"/>
                <a:pathLst>
                  <a:path extrusionOk="0" h="28749" w="80422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12" y="1499078"/>
              <a:ext cx="9143981" cy="2145322"/>
            </a:xfrm>
            <a:custGeom>
              <a:rect b="b" l="l" r="r" t="t"/>
              <a:pathLst>
                <a:path extrusionOk="0" h="28749" w="80422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9"/>
          <p:cNvSpPr txBox="1"/>
          <p:nvPr>
            <p:ph idx="1" type="subTitle"/>
          </p:nvPr>
        </p:nvSpPr>
        <p:spPr>
          <a:xfrm>
            <a:off x="3692806" y="2477950"/>
            <a:ext cx="4736100" cy="107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9"/>
          <p:cNvSpPr txBox="1"/>
          <p:nvPr>
            <p:ph type="title"/>
          </p:nvPr>
        </p:nvSpPr>
        <p:spPr>
          <a:xfrm>
            <a:off x="3692806" y="1702008"/>
            <a:ext cx="4736100" cy="76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160" name="Google Shape;160;p9"/>
          <p:cNvGrpSpPr/>
          <p:nvPr/>
        </p:nvGrpSpPr>
        <p:grpSpPr>
          <a:xfrm>
            <a:off x="8629791" y="-3"/>
            <a:ext cx="980765" cy="541067"/>
            <a:chOff x="9713113" y="1116138"/>
            <a:chExt cx="1358400" cy="749400"/>
          </a:xfrm>
        </p:grpSpPr>
        <p:sp>
          <p:nvSpPr>
            <p:cNvPr id="161" name="Google Shape;161;p9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207568" y="287849"/>
            <a:ext cx="896001" cy="494304"/>
            <a:chOff x="9713113" y="1116138"/>
            <a:chExt cx="1358400" cy="749400"/>
          </a:xfrm>
        </p:grpSpPr>
        <p:sp>
          <p:nvSpPr>
            <p:cNvPr id="164" name="Google Shape;164;p9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8629806" y="4916622"/>
            <a:ext cx="663603" cy="346479"/>
            <a:chOff x="10693413" y="1879088"/>
            <a:chExt cx="1894925" cy="989375"/>
          </a:xfrm>
        </p:grpSpPr>
        <p:sp>
          <p:nvSpPr>
            <p:cNvPr id="167" name="Google Shape;167;p9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4208320" y="4428101"/>
            <a:ext cx="1090120" cy="571019"/>
            <a:chOff x="9538813" y="-58837"/>
            <a:chExt cx="1331200" cy="697300"/>
          </a:xfrm>
        </p:grpSpPr>
        <p:sp>
          <p:nvSpPr>
            <p:cNvPr id="170" name="Google Shape;170;p9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497850" y="4063075"/>
            <a:ext cx="8148300" cy="697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174" name="Google Shape;174;p10"/>
          <p:cNvGrpSpPr/>
          <p:nvPr/>
        </p:nvGrpSpPr>
        <p:grpSpPr>
          <a:xfrm>
            <a:off x="8520963" y="1719100"/>
            <a:ext cx="1032400" cy="541100"/>
            <a:chOff x="9968938" y="-987062"/>
            <a:chExt cx="1032400" cy="541100"/>
          </a:xfrm>
        </p:grpSpPr>
        <p:sp>
          <p:nvSpPr>
            <p:cNvPr id="175" name="Google Shape;175;p10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7647388" y="186338"/>
            <a:ext cx="1331200" cy="697300"/>
            <a:chOff x="9538813" y="-58837"/>
            <a:chExt cx="1331200" cy="697300"/>
          </a:xfrm>
        </p:grpSpPr>
        <p:sp>
          <p:nvSpPr>
            <p:cNvPr id="178" name="Google Shape;178;p10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0"/>
          <p:cNvGrpSpPr/>
          <p:nvPr/>
        </p:nvGrpSpPr>
        <p:grpSpPr>
          <a:xfrm>
            <a:off x="-853204" y="-347727"/>
            <a:ext cx="2638494" cy="1377606"/>
            <a:chOff x="10693413" y="1879088"/>
            <a:chExt cx="1894925" cy="989375"/>
          </a:xfrm>
        </p:grpSpPr>
        <p:sp>
          <p:nvSpPr>
            <p:cNvPr id="181" name="Google Shape;181;p10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2"/>
            </a:gs>
          </a:gsLst>
          <a:lin ang="1619866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rompt"/>
              <a:buNone/>
              <a:defRPr b="1" sz="2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bif.rs/" TargetMode="External"/><Relationship Id="rId4" Type="http://schemas.openxmlformats.org/officeDocument/2006/relationships/hyperlink" Target="https://socijalnoukljucivanje.gov.rs/wp-content/uploads/2014/05/buducnost_sela_web.pdf" TargetMode="External"/><Relationship Id="rId9" Type="http://schemas.openxmlformats.org/officeDocument/2006/relationships/hyperlink" Target="https://assignmentpoint.com/" TargetMode="External"/><Relationship Id="rId5" Type="http://schemas.openxmlformats.org/officeDocument/2006/relationships/hyperlink" Target="https://publichealthreviews.biomedcentral.com/" TargetMode="External"/><Relationship Id="rId6" Type="http://schemas.openxmlformats.org/officeDocument/2006/relationships/hyperlink" Target="https://www.weforum.org/" TargetMode="External"/><Relationship Id="rId7" Type="http://schemas.openxmlformats.org/officeDocument/2006/relationships/hyperlink" Target="https://circulars.iclei.org/" TargetMode="External"/><Relationship Id="rId8" Type="http://schemas.openxmlformats.org/officeDocument/2006/relationships/hyperlink" Target="https://ecotrust.ca/" TargetMode="External"/><Relationship Id="rId10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>
            <a:off x="6294061" y="1323939"/>
            <a:ext cx="1032439" cy="571071"/>
            <a:chOff x="10591538" y="-2334087"/>
            <a:chExt cx="1960575" cy="1084450"/>
          </a:xfrm>
        </p:grpSpPr>
        <p:sp>
          <p:nvSpPr>
            <p:cNvPr id="665" name="Google Shape;665;p32"/>
            <p:cNvSpPr/>
            <p:nvPr/>
          </p:nvSpPr>
          <p:spPr>
            <a:xfrm>
              <a:off x="107477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05915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32"/>
          <p:cNvSpPr/>
          <p:nvPr/>
        </p:nvSpPr>
        <p:spPr>
          <a:xfrm>
            <a:off x="3419200" y="3056147"/>
            <a:ext cx="7469400" cy="3130800"/>
          </a:xfrm>
          <a:prstGeom prst="ellipse">
            <a:avLst/>
          </a:prstGeom>
          <a:gradFill>
            <a:gsLst>
              <a:gs pos="0">
                <a:srgbClr val="51AB2A"/>
              </a:gs>
              <a:gs pos="52000">
                <a:srgbClr val="203E13"/>
              </a:gs>
              <a:gs pos="100000">
                <a:srgbClr val="18330C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8" name="Google Shape;6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863" y="1401113"/>
            <a:ext cx="4165152" cy="36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32"/>
          <p:cNvGrpSpPr/>
          <p:nvPr/>
        </p:nvGrpSpPr>
        <p:grpSpPr>
          <a:xfrm>
            <a:off x="1433263" y="3261100"/>
            <a:ext cx="1032400" cy="541100"/>
            <a:chOff x="9968938" y="-987062"/>
            <a:chExt cx="1032400" cy="541100"/>
          </a:xfrm>
        </p:grpSpPr>
        <p:sp>
          <p:nvSpPr>
            <p:cNvPr id="670" name="Google Shape;670;p32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2"/>
          <p:cNvGrpSpPr/>
          <p:nvPr/>
        </p:nvGrpSpPr>
        <p:grpSpPr>
          <a:xfrm>
            <a:off x="2906170" y="4037476"/>
            <a:ext cx="1090120" cy="571019"/>
            <a:chOff x="9538813" y="-58837"/>
            <a:chExt cx="1331200" cy="697300"/>
          </a:xfrm>
        </p:grpSpPr>
        <p:sp>
          <p:nvSpPr>
            <p:cNvPr id="673" name="Google Shape;673;p32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75" name="Google Shape;675;p32"/>
          <p:cNvCxnSpPr/>
          <p:nvPr/>
        </p:nvCxnSpPr>
        <p:spPr>
          <a:xfrm>
            <a:off x="791875" y="2122628"/>
            <a:ext cx="4038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32"/>
          <p:cNvCxnSpPr/>
          <p:nvPr/>
        </p:nvCxnSpPr>
        <p:spPr>
          <a:xfrm>
            <a:off x="791875" y="2666303"/>
            <a:ext cx="4038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32"/>
          <p:cNvSpPr txBox="1"/>
          <p:nvPr>
            <p:ph type="ctrTitle"/>
          </p:nvPr>
        </p:nvSpPr>
        <p:spPr>
          <a:xfrm>
            <a:off x="715100" y="326514"/>
            <a:ext cx="7384200" cy="17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ОКРУЖЕЊЕ</a:t>
            </a:r>
            <a:endParaRPr/>
          </a:p>
        </p:txBody>
      </p:sp>
      <p:sp>
        <p:nvSpPr>
          <p:cNvPr id="678" name="Google Shape;678;p32"/>
          <p:cNvSpPr txBox="1"/>
          <p:nvPr>
            <p:ph idx="1" type="subTitle"/>
          </p:nvPr>
        </p:nvSpPr>
        <p:spPr>
          <a:xfrm>
            <a:off x="715100" y="2122625"/>
            <a:ext cx="4445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Уна Петровић и Милица Мићић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"/>
              <a:t>IV1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школска година 2022/2023.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1"/>
          <p:cNvSpPr txBox="1"/>
          <p:nvPr>
            <p:ph idx="1" type="subTitle"/>
          </p:nvPr>
        </p:nvSpPr>
        <p:spPr>
          <a:xfrm>
            <a:off x="1255099" y="2173600"/>
            <a:ext cx="2867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Инфраструктура</a:t>
            </a:r>
            <a:endParaRPr/>
          </a:p>
        </p:txBody>
      </p:sp>
      <p:sp>
        <p:nvSpPr>
          <p:cNvPr id="838" name="Google Shape;838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СЕЛА</a:t>
            </a:r>
            <a:endParaRPr/>
          </a:p>
        </p:txBody>
      </p:sp>
      <p:sp>
        <p:nvSpPr>
          <p:cNvPr id="839" name="Google Shape;839;p41"/>
          <p:cNvSpPr txBox="1"/>
          <p:nvPr>
            <p:ph idx="6" type="subTitle"/>
          </p:nvPr>
        </p:nvSpPr>
        <p:spPr>
          <a:xfrm>
            <a:off x="1184450" y="3944375"/>
            <a:ext cx="3008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Одлагање  пољопривредног отпада</a:t>
            </a:r>
            <a:endParaRPr/>
          </a:p>
        </p:txBody>
      </p:sp>
      <p:sp>
        <p:nvSpPr>
          <p:cNvPr id="840" name="Google Shape;840;p41"/>
          <p:cNvSpPr txBox="1"/>
          <p:nvPr>
            <p:ph idx="7" type="subTitle"/>
          </p:nvPr>
        </p:nvSpPr>
        <p:spPr>
          <a:xfrm>
            <a:off x="4759276" y="2173600"/>
            <a:ext cx="2867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Образовање</a:t>
            </a:r>
            <a:endParaRPr/>
          </a:p>
        </p:txBody>
      </p:sp>
      <p:sp>
        <p:nvSpPr>
          <p:cNvPr id="841" name="Google Shape;841;p41"/>
          <p:cNvSpPr txBox="1"/>
          <p:nvPr>
            <p:ph idx="8" type="subTitle"/>
          </p:nvPr>
        </p:nvSpPr>
        <p:spPr>
          <a:xfrm>
            <a:off x="4426138" y="4002125"/>
            <a:ext cx="35334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Здравствене и санитарне установе</a:t>
            </a:r>
            <a:endParaRPr/>
          </a:p>
        </p:txBody>
      </p:sp>
      <p:grpSp>
        <p:nvGrpSpPr>
          <p:cNvPr id="842" name="Google Shape;842;p41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843" name="Google Shape;843;p41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1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45" name="Google Shape;845;p41"/>
          <p:cNvSpPr/>
          <p:nvPr/>
        </p:nvSpPr>
        <p:spPr>
          <a:xfrm>
            <a:off x="2313949" y="1354669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846" name="Google Shape;846;p41"/>
          <p:cNvSpPr/>
          <p:nvPr/>
        </p:nvSpPr>
        <p:spPr>
          <a:xfrm>
            <a:off x="5818126" y="1354669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847" name="Google Shape;847;p41"/>
          <p:cNvSpPr/>
          <p:nvPr/>
        </p:nvSpPr>
        <p:spPr>
          <a:xfrm>
            <a:off x="2313949" y="3116319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848" name="Google Shape;848;p41"/>
          <p:cNvSpPr/>
          <p:nvPr/>
        </p:nvSpPr>
        <p:spPr>
          <a:xfrm>
            <a:off x="5818126" y="3116319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849" name="Google Shape;849;p41"/>
          <p:cNvGrpSpPr/>
          <p:nvPr/>
        </p:nvGrpSpPr>
        <p:grpSpPr>
          <a:xfrm>
            <a:off x="6029076" y="1585606"/>
            <a:ext cx="327500" cy="287525"/>
            <a:chOff x="7814550" y="1219000"/>
            <a:chExt cx="327500" cy="287525"/>
          </a:xfrm>
        </p:grpSpPr>
        <p:sp>
          <p:nvSpPr>
            <p:cNvPr id="850" name="Google Shape;850;p41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1"/>
          <p:cNvGrpSpPr/>
          <p:nvPr/>
        </p:nvGrpSpPr>
        <p:grpSpPr>
          <a:xfrm>
            <a:off x="2525337" y="1565569"/>
            <a:ext cx="326625" cy="327600"/>
            <a:chOff x="7027200" y="2763575"/>
            <a:chExt cx="326625" cy="327600"/>
          </a:xfrm>
        </p:grpSpPr>
        <p:sp>
          <p:nvSpPr>
            <p:cNvPr id="854" name="Google Shape;854;p41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1"/>
          <p:cNvGrpSpPr/>
          <p:nvPr/>
        </p:nvGrpSpPr>
        <p:grpSpPr>
          <a:xfrm>
            <a:off x="2519774" y="3327219"/>
            <a:ext cx="337750" cy="327600"/>
            <a:chOff x="7016600" y="1199250"/>
            <a:chExt cx="337750" cy="327600"/>
          </a:xfrm>
        </p:grpSpPr>
        <p:sp>
          <p:nvSpPr>
            <p:cNvPr id="858" name="Google Shape;858;p41"/>
            <p:cNvSpPr/>
            <p:nvPr/>
          </p:nvSpPr>
          <p:spPr>
            <a:xfrm>
              <a:off x="7016600" y="1199250"/>
              <a:ext cx="337750" cy="327600"/>
            </a:xfrm>
            <a:custGeom>
              <a:rect b="b" l="l" r="r" t="t"/>
              <a:pathLst>
                <a:path extrusionOk="0" h="13104" w="13510">
                  <a:moveTo>
                    <a:pt x="4623" y="5914"/>
                  </a:moveTo>
                  <a:cubicBezTo>
                    <a:pt x="5418" y="5914"/>
                    <a:pt x="6161" y="6225"/>
                    <a:pt x="6723" y="6787"/>
                  </a:cubicBezTo>
                  <a:cubicBezTo>
                    <a:pt x="7285" y="7349"/>
                    <a:pt x="7596" y="8092"/>
                    <a:pt x="7596" y="8887"/>
                  </a:cubicBezTo>
                  <a:cubicBezTo>
                    <a:pt x="7596" y="9681"/>
                    <a:pt x="7285" y="10429"/>
                    <a:pt x="6723" y="10990"/>
                  </a:cubicBezTo>
                  <a:cubicBezTo>
                    <a:pt x="6161" y="11548"/>
                    <a:pt x="5418" y="11859"/>
                    <a:pt x="4623" y="11859"/>
                  </a:cubicBezTo>
                  <a:cubicBezTo>
                    <a:pt x="3828" y="11859"/>
                    <a:pt x="3081" y="11548"/>
                    <a:pt x="2519" y="10990"/>
                  </a:cubicBezTo>
                  <a:cubicBezTo>
                    <a:pt x="1958" y="10429"/>
                    <a:pt x="1651" y="9681"/>
                    <a:pt x="1651" y="8887"/>
                  </a:cubicBezTo>
                  <a:cubicBezTo>
                    <a:pt x="1651" y="8092"/>
                    <a:pt x="1958" y="7349"/>
                    <a:pt x="2519" y="6787"/>
                  </a:cubicBezTo>
                  <a:cubicBezTo>
                    <a:pt x="3081" y="6225"/>
                    <a:pt x="3828" y="5914"/>
                    <a:pt x="4623" y="5914"/>
                  </a:cubicBezTo>
                  <a:close/>
                  <a:moveTo>
                    <a:pt x="13510" y="0"/>
                  </a:moveTo>
                  <a:lnTo>
                    <a:pt x="10870" y="1045"/>
                  </a:lnTo>
                  <a:lnTo>
                    <a:pt x="10637" y="220"/>
                  </a:lnTo>
                  <a:lnTo>
                    <a:pt x="6589" y="2640"/>
                  </a:lnTo>
                  <a:lnTo>
                    <a:pt x="6585" y="2640"/>
                  </a:lnTo>
                  <a:cubicBezTo>
                    <a:pt x="3932" y="4234"/>
                    <a:pt x="2273" y="5279"/>
                    <a:pt x="1642" y="5910"/>
                  </a:cubicBezTo>
                  <a:cubicBezTo>
                    <a:pt x="1" y="7552"/>
                    <a:pt x="1" y="10226"/>
                    <a:pt x="1642" y="11867"/>
                  </a:cubicBezTo>
                  <a:cubicBezTo>
                    <a:pt x="2437" y="12662"/>
                    <a:pt x="3496" y="13103"/>
                    <a:pt x="4623" y="13103"/>
                  </a:cubicBezTo>
                  <a:cubicBezTo>
                    <a:pt x="5747" y="13103"/>
                    <a:pt x="6805" y="12662"/>
                    <a:pt x="7600" y="11867"/>
                  </a:cubicBezTo>
                  <a:cubicBezTo>
                    <a:pt x="8175" y="11293"/>
                    <a:pt x="9134" y="9867"/>
                    <a:pt x="10901" y="6951"/>
                  </a:cubicBezTo>
                  <a:lnTo>
                    <a:pt x="13285" y="2873"/>
                  </a:lnTo>
                  <a:lnTo>
                    <a:pt x="12464" y="2640"/>
                  </a:lnTo>
                  <a:lnTo>
                    <a:pt x="13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7118675" y="1408000"/>
              <a:ext cx="26925" cy="26925"/>
            </a:xfrm>
            <a:custGeom>
              <a:rect b="b" l="l" r="r" t="t"/>
              <a:pathLst>
                <a:path extrusionOk="0" h="1077" w="1077">
                  <a:moveTo>
                    <a:pt x="540" y="1"/>
                  </a:moveTo>
                  <a:cubicBezTo>
                    <a:pt x="398" y="1"/>
                    <a:pt x="260" y="57"/>
                    <a:pt x="160" y="156"/>
                  </a:cubicBezTo>
                  <a:cubicBezTo>
                    <a:pt x="56" y="260"/>
                    <a:pt x="0" y="394"/>
                    <a:pt x="0" y="537"/>
                  </a:cubicBezTo>
                  <a:cubicBezTo>
                    <a:pt x="0" y="679"/>
                    <a:pt x="56" y="817"/>
                    <a:pt x="160" y="917"/>
                  </a:cubicBezTo>
                  <a:cubicBezTo>
                    <a:pt x="260" y="1020"/>
                    <a:pt x="398" y="1077"/>
                    <a:pt x="540" y="1077"/>
                  </a:cubicBezTo>
                  <a:cubicBezTo>
                    <a:pt x="683" y="1077"/>
                    <a:pt x="817" y="1020"/>
                    <a:pt x="921" y="917"/>
                  </a:cubicBezTo>
                  <a:cubicBezTo>
                    <a:pt x="1020" y="817"/>
                    <a:pt x="1076" y="679"/>
                    <a:pt x="1076" y="537"/>
                  </a:cubicBezTo>
                  <a:cubicBezTo>
                    <a:pt x="1076" y="394"/>
                    <a:pt x="1020" y="260"/>
                    <a:pt x="921" y="156"/>
                  </a:cubicBezTo>
                  <a:cubicBezTo>
                    <a:pt x="817" y="57"/>
                    <a:pt x="68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7077100" y="1366325"/>
              <a:ext cx="110175" cy="110175"/>
            </a:xfrm>
            <a:custGeom>
              <a:rect b="b" l="l" r="r" t="t"/>
              <a:pathLst>
                <a:path extrusionOk="0" h="4407" w="4407">
                  <a:moveTo>
                    <a:pt x="2203" y="895"/>
                  </a:moveTo>
                  <a:cubicBezTo>
                    <a:pt x="2553" y="895"/>
                    <a:pt x="2882" y="1033"/>
                    <a:pt x="3128" y="1279"/>
                  </a:cubicBezTo>
                  <a:cubicBezTo>
                    <a:pt x="3374" y="1525"/>
                    <a:pt x="3508" y="1854"/>
                    <a:pt x="3508" y="2204"/>
                  </a:cubicBezTo>
                  <a:cubicBezTo>
                    <a:pt x="3508" y="2553"/>
                    <a:pt x="3374" y="2882"/>
                    <a:pt x="3128" y="3128"/>
                  </a:cubicBezTo>
                  <a:cubicBezTo>
                    <a:pt x="2882" y="3374"/>
                    <a:pt x="2553" y="3513"/>
                    <a:pt x="2203" y="3513"/>
                  </a:cubicBezTo>
                  <a:cubicBezTo>
                    <a:pt x="1853" y="3513"/>
                    <a:pt x="1525" y="3374"/>
                    <a:pt x="1279" y="3128"/>
                  </a:cubicBezTo>
                  <a:cubicBezTo>
                    <a:pt x="1033" y="2882"/>
                    <a:pt x="894" y="2553"/>
                    <a:pt x="894" y="2204"/>
                  </a:cubicBezTo>
                  <a:cubicBezTo>
                    <a:pt x="894" y="1854"/>
                    <a:pt x="1033" y="1525"/>
                    <a:pt x="1279" y="1279"/>
                  </a:cubicBezTo>
                  <a:cubicBezTo>
                    <a:pt x="1525" y="1033"/>
                    <a:pt x="1853" y="895"/>
                    <a:pt x="2203" y="895"/>
                  </a:cubicBezTo>
                  <a:close/>
                  <a:moveTo>
                    <a:pt x="2203" y="0"/>
                  </a:moveTo>
                  <a:cubicBezTo>
                    <a:pt x="1616" y="0"/>
                    <a:pt x="1059" y="229"/>
                    <a:pt x="644" y="648"/>
                  </a:cubicBezTo>
                  <a:cubicBezTo>
                    <a:pt x="229" y="1063"/>
                    <a:pt x="0" y="1616"/>
                    <a:pt x="0" y="2204"/>
                  </a:cubicBezTo>
                  <a:cubicBezTo>
                    <a:pt x="0" y="2791"/>
                    <a:pt x="229" y="3344"/>
                    <a:pt x="644" y="3763"/>
                  </a:cubicBezTo>
                  <a:cubicBezTo>
                    <a:pt x="1059" y="4178"/>
                    <a:pt x="1616" y="4407"/>
                    <a:pt x="2203" y="4407"/>
                  </a:cubicBezTo>
                  <a:cubicBezTo>
                    <a:pt x="2791" y="4407"/>
                    <a:pt x="3344" y="4178"/>
                    <a:pt x="3759" y="3763"/>
                  </a:cubicBezTo>
                  <a:cubicBezTo>
                    <a:pt x="4173" y="3344"/>
                    <a:pt x="4407" y="2791"/>
                    <a:pt x="4407" y="2204"/>
                  </a:cubicBezTo>
                  <a:cubicBezTo>
                    <a:pt x="4407" y="1616"/>
                    <a:pt x="4178" y="1063"/>
                    <a:pt x="3759" y="648"/>
                  </a:cubicBezTo>
                  <a:cubicBezTo>
                    <a:pt x="3344" y="229"/>
                    <a:pt x="2791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1"/>
          <p:cNvGrpSpPr/>
          <p:nvPr/>
        </p:nvGrpSpPr>
        <p:grpSpPr>
          <a:xfrm>
            <a:off x="6029289" y="3327269"/>
            <a:ext cx="327075" cy="327500"/>
            <a:chOff x="3025400" y="4184350"/>
            <a:chExt cx="327075" cy="327500"/>
          </a:xfrm>
        </p:grpSpPr>
        <p:sp>
          <p:nvSpPr>
            <p:cNvPr id="862" name="Google Shape;862;p41"/>
            <p:cNvSpPr/>
            <p:nvPr/>
          </p:nvSpPr>
          <p:spPr>
            <a:xfrm>
              <a:off x="3025400" y="4184350"/>
              <a:ext cx="326850" cy="210000"/>
            </a:xfrm>
            <a:custGeom>
              <a:rect b="b" l="l" r="r" t="t"/>
              <a:pathLst>
                <a:path extrusionOk="0" h="8400" w="13074">
                  <a:moveTo>
                    <a:pt x="1150" y="1"/>
                  </a:moveTo>
                  <a:cubicBezTo>
                    <a:pt x="515" y="1"/>
                    <a:pt x="1" y="515"/>
                    <a:pt x="1" y="1150"/>
                  </a:cubicBezTo>
                  <a:cubicBezTo>
                    <a:pt x="1" y="1785"/>
                    <a:pt x="515" y="2299"/>
                    <a:pt x="1150" y="2299"/>
                  </a:cubicBezTo>
                  <a:lnTo>
                    <a:pt x="2839" y="2299"/>
                  </a:lnTo>
                  <a:cubicBezTo>
                    <a:pt x="2904" y="3142"/>
                    <a:pt x="3608" y="3807"/>
                    <a:pt x="4468" y="3807"/>
                  </a:cubicBezTo>
                  <a:lnTo>
                    <a:pt x="4623" y="3807"/>
                  </a:lnTo>
                  <a:lnTo>
                    <a:pt x="4623" y="8399"/>
                  </a:lnTo>
                  <a:cubicBezTo>
                    <a:pt x="4658" y="8378"/>
                    <a:pt x="4692" y="8356"/>
                    <a:pt x="4727" y="8330"/>
                  </a:cubicBezTo>
                  <a:lnTo>
                    <a:pt x="5613" y="7617"/>
                  </a:lnTo>
                  <a:cubicBezTo>
                    <a:pt x="5777" y="7488"/>
                    <a:pt x="5962" y="7393"/>
                    <a:pt x="6153" y="7341"/>
                  </a:cubicBezTo>
                  <a:lnTo>
                    <a:pt x="6153" y="3038"/>
                  </a:lnTo>
                  <a:lnTo>
                    <a:pt x="6922" y="3038"/>
                  </a:lnTo>
                  <a:lnTo>
                    <a:pt x="6922" y="7336"/>
                  </a:lnTo>
                  <a:cubicBezTo>
                    <a:pt x="7120" y="7388"/>
                    <a:pt x="7310" y="7483"/>
                    <a:pt x="7479" y="7617"/>
                  </a:cubicBezTo>
                  <a:lnTo>
                    <a:pt x="8369" y="8330"/>
                  </a:lnTo>
                  <a:cubicBezTo>
                    <a:pt x="8395" y="8352"/>
                    <a:pt x="8425" y="8369"/>
                    <a:pt x="8451" y="8386"/>
                  </a:cubicBezTo>
                  <a:lnTo>
                    <a:pt x="8451" y="3807"/>
                  </a:lnTo>
                  <a:lnTo>
                    <a:pt x="8606" y="3807"/>
                  </a:lnTo>
                  <a:cubicBezTo>
                    <a:pt x="9466" y="3807"/>
                    <a:pt x="10170" y="3142"/>
                    <a:pt x="10235" y="2299"/>
                  </a:cubicBezTo>
                  <a:lnTo>
                    <a:pt x="11924" y="2299"/>
                  </a:lnTo>
                  <a:cubicBezTo>
                    <a:pt x="12559" y="2299"/>
                    <a:pt x="13074" y="1785"/>
                    <a:pt x="13074" y="1150"/>
                  </a:cubicBezTo>
                  <a:cubicBezTo>
                    <a:pt x="13074" y="515"/>
                    <a:pt x="12559" y="1"/>
                    <a:pt x="11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3025625" y="4385725"/>
              <a:ext cx="326850" cy="82000"/>
            </a:xfrm>
            <a:custGeom>
              <a:rect b="b" l="l" r="r" t="t"/>
              <a:pathLst>
                <a:path extrusionOk="0" h="3280" w="13074">
                  <a:moveTo>
                    <a:pt x="1988" y="1"/>
                  </a:moveTo>
                  <a:cubicBezTo>
                    <a:pt x="1828" y="1"/>
                    <a:pt x="1668" y="55"/>
                    <a:pt x="1534" y="163"/>
                  </a:cubicBezTo>
                  <a:lnTo>
                    <a:pt x="0" y="1390"/>
                  </a:lnTo>
                  <a:lnTo>
                    <a:pt x="0" y="3247"/>
                  </a:lnTo>
                  <a:lnTo>
                    <a:pt x="1054" y="2405"/>
                  </a:lnTo>
                  <a:cubicBezTo>
                    <a:pt x="1329" y="2185"/>
                    <a:pt x="1658" y="2074"/>
                    <a:pt x="1988" y="2074"/>
                  </a:cubicBezTo>
                  <a:cubicBezTo>
                    <a:pt x="2317" y="2074"/>
                    <a:pt x="2646" y="2185"/>
                    <a:pt x="2921" y="2405"/>
                  </a:cubicBezTo>
                  <a:lnTo>
                    <a:pt x="3806" y="3118"/>
                  </a:lnTo>
                  <a:cubicBezTo>
                    <a:pt x="3940" y="3226"/>
                    <a:pt x="4101" y="3280"/>
                    <a:pt x="4262" y="3280"/>
                  </a:cubicBezTo>
                  <a:cubicBezTo>
                    <a:pt x="4423" y="3280"/>
                    <a:pt x="4584" y="3226"/>
                    <a:pt x="4718" y="3118"/>
                  </a:cubicBezTo>
                  <a:lnTo>
                    <a:pt x="5604" y="2405"/>
                  </a:lnTo>
                  <a:cubicBezTo>
                    <a:pt x="5878" y="2185"/>
                    <a:pt x="6207" y="2074"/>
                    <a:pt x="6537" y="2074"/>
                  </a:cubicBezTo>
                  <a:cubicBezTo>
                    <a:pt x="6866" y="2074"/>
                    <a:pt x="7196" y="2185"/>
                    <a:pt x="7470" y="2405"/>
                  </a:cubicBezTo>
                  <a:lnTo>
                    <a:pt x="8360" y="3118"/>
                  </a:lnTo>
                  <a:cubicBezTo>
                    <a:pt x="8494" y="3226"/>
                    <a:pt x="8654" y="3280"/>
                    <a:pt x="8813" y="3280"/>
                  </a:cubicBezTo>
                  <a:cubicBezTo>
                    <a:pt x="8973" y="3280"/>
                    <a:pt x="9133" y="3226"/>
                    <a:pt x="9267" y="3118"/>
                  </a:cubicBezTo>
                  <a:lnTo>
                    <a:pt x="10157" y="2405"/>
                  </a:lnTo>
                  <a:cubicBezTo>
                    <a:pt x="10431" y="2185"/>
                    <a:pt x="10761" y="2074"/>
                    <a:pt x="11090" y="2074"/>
                  </a:cubicBezTo>
                  <a:cubicBezTo>
                    <a:pt x="11420" y="2074"/>
                    <a:pt x="11749" y="2185"/>
                    <a:pt x="12023" y="2405"/>
                  </a:cubicBezTo>
                  <a:lnTo>
                    <a:pt x="13073" y="3247"/>
                  </a:lnTo>
                  <a:lnTo>
                    <a:pt x="13073" y="1390"/>
                  </a:lnTo>
                  <a:lnTo>
                    <a:pt x="11544" y="163"/>
                  </a:lnTo>
                  <a:cubicBezTo>
                    <a:pt x="11410" y="55"/>
                    <a:pt x="11250" y="1"/>
                    <a:pt x="11090" y="1"/>
                  </a:cubicBezTo>
                  <a:cubicBezTo>
                    <a:pt x="10930" y="1"/>
                    <a:pt x="10770" y="55"/>
                    <a:pt x="10637" y="163"/>
                  </a:cubicBezTo>
                  <a:lnTo>
                    <a:pt x="9747" y="871"/>
                  </a:lnTo>
                  <a:cubicBezTo>
                    <a:pt x="9472" y="1092"/>
                    <a:pt x="9143" y="1202"/>
                    <a:pt x="8813" y="1202"/>
                  </a:cubicBezTo>
                  <a:cubicBezTo>
                    <a:pt x="8484" y="1202"/>
                    <a:pt x="8155" y="1092"/>
                    <a:pt x="7880" y="871"/>
                  </a:cubicBezTo>
                  <a:lnTo>
                    <a:pt x="6995" y="163"/>
                  </a:lnTo>
                  <a:cubicBezTo>
                    <a:pt x="6861" y="55"/>
                    <a:pt x="6700" y="1"/>
                    <a:pt x="6539" y="1"/>
                  </a:cubicBezTo>
                  <a:cubicBezTo>
                    <a:pt x="6378" y="1"/>
                    <a:pt x="6217" y="55"/>
                    <a:pt x="6083" y="163"/>
                  </a:cubicBezTo>
                  <a:lnTo>
                    <a:pt x="5197" y="871"/>
                  </a:lnTo>
                  <a:cubicBezTo>
                    <a:pt x="4921" y="1092"/>
                    <a:pt x="4592" y="1202"/>
                    <a:pt x="4263" y="1202"/>
                  </a:cubicBezTo>
                  <a:cubicBezTo>
                    <a:pt x="3934" y="1202"/>
                    <a:pt x="3605" y="1092"/>
                    <a:pt x="3331" y="871"/>
                  </a:cubicBezTo>
                  <a:lnTo>
                    <a:pt x="2441" y="163"/>
                  </a:lnTo>
                  <a:cubicBezTo>
                    <a:pt x="2307" y="55"/>
                    <a:pt x="2147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3025625" y="4456800"/>
              <a:ext cx="326850" cy="55050"/>
            </a:xfrm>
            <a:custGeom>
              <a:rect b="b" l="l" r="r" t="t"/>
              <a:pathLst>
                <a:path extrusionOk="0" h="2202" w="13074">
                  <a:moveTo>
                    <a:pt x="1985" y="0"/>
                  </a:moveTo>
                  <a:cubicBezTo>
                    <a:pt x="1824" y="0"/>
                    <a:pt x="1664" y="54"/>
                    <a:pt x="1530" y="162"/>
                  </a:cubicBezTo>
                  <a:lnTo>
                    <a:pt x="0" y="1389"/>
                  </a:lnTo>
                  <a:lnTo>
                    <a:pt x="0" y="2201"/>
                  </a:lnTo>
                  <a:lnTo>
                    <a:pt x="13073" y="2201"/>
                  </a:lnTo>
                  <a:lnTo>
                    <a:pt x="13073" y="1389"/>
                  </a:lnTo>
                  <a:lnTo>
                    <a:pt x="11539" y="162"/>
                  </a:lnTo>
                  <a:cubicBezTo>
                    <a:pt x="11406" y="54"/>
                    <a:pt x="11246" y="0"/>
                    <a:pt x="11086" y="0"/>
                  </a:cubicBezTo>
                  <a:cubicBezTo>
                    <a:pt x="10926" y="0"/>
                    <a:pt x="10766" y="54"/>
                    <a:pt x="10632" y="162"/>
                  </a:cubicBezTo>
                  <a:lnTo>
                    <a:pt x="9747" y="871"/>
                  </a:lnTo>
                  <a:cubicBezTo>
                    <a:pt x="9470" y="1091"/>
                    <a:pt x="9141" y="1201"/>
                    <a:pt x="8812" y="1201"/>
                  </a:cubicBezTo>
                  <a:cubicBezTo>
                    <a:pt x="8483" y="1201"/>
                    <a:pt x="8155" y="1091"/>
                    <a:pt x="7880" y="871"/>
                  </a:cubicBezTo>
                  <a:lnTo>
                    <a:pt x="6990" y="162"/>
                  </a:lnTo>
                  <a:cubicBezTo>
                    <a:pt x="6856" y="54"/>
                    <a:pt x="6697" y="0"/>
                    <a:pt x="6537" y="0"/>
                  </a:cubicBezTo>
                  <a:cubicBezTo>
                    <a:pt x="6377" y="0"/>
                    <a:pt x="6217" y="54"/>
                    <a:pt x="6083" y="162"/>
                  </a:cubicBezTo>
                  <a:lnTo>
                    <a:pt x="5193" y="871"/>
                  </a:lnTo>
                  <a:cubicBezTo>
                    <a:pt x="4919" y="1091"/>
                    <a:pt x="4589" y="1201"/>
                    <a:pt x="4260" y="1201"/>
                  </a:cubicBezTo>
                  <a:cubicBezTo>
                    <a:pt x="3931" y="1201"/>
                    <a:pt x="3601" y="1091"/>
                    <a:pt x="3327" y="871"/>
                  </a:cubicBezTo>
                  <a:lnTo>
                    <a:pt x="2441" y="162"/>
                  </a:lnTo>
                  <a:cubicBezTo>
                    <a:pt x="2307" y="54"/>
                    <a:pt x="2146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2"/>
          <p:cNvSpPr txBox="1"/>
          <p:nvPr>
            <p:ph idx="1" type="subTitle"/>
          </p:nvPr>
        </p:nvSpPr>
        <p:spPr>
          <a:xfrm>
            <a:off x="677750" y="2743850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</a:t>
            </a:r>
            <a:endParaRPr/>
          </a:p>
        </p:txBody>
      </p:sp>
      <p:sp>
        <p:nvSpPr>
          <p:cNvPr id="870" name="Google Shape;870;p42"/>
          <p:cNvSpPr txBox="1"/>
          <p:nvPr>
            <p:ph idx="2" type="subTitle"/>
          </p:nvPr>
        </p:nvSpPr>
        <p:spPr>
          <a:xfrm>
            <a:off x="4780000" y="276127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РЕШЕЊА</a:t>
            </a:r>
            <a:endParaRPr/>
          </a:p>
        </p:txBody>
      </p:sp>
      <p:sp>
        <p:nvSpPr>
          <p:cNvPr id="871" name="Google Shape;871;p42"/>
          <p:cNvSpPr txBox="1"/>
          <p:nvPr>
            <p:ph idx="3" type="subTitle"/>
          </p:nvPr>
        </p:nvSpPr>
        <p:spPr>
          <a:xfrm>
            <a:off x="737900" y="3140150"/>
            <a:ext cx="2907600" cy="15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Недостатак напајања и нестанци струје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 комуникације мештана са људима ван области</a:t>
            </a:r>
            <a:endParaRPr/>
          </a:p>
        </p:txBody>
      </p:sp>
      <p:sp>
        <p:nvSpPr>
          <p:cNvPr id="872" name="Google Shape;872;p42"/>
          <p:cNvSpPr txBox="1"/>
          <p:nvPr>
            <p:ph idx="4" type="subTitle"/>
          </p:nvPr>
        </p:nvSpPr>
        <p:spPr>
          <a:xfrm>
            <a:off x="4001338" y="3157575"/>
            <a:ext cx="4464900" cy="19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Изградња путњва и мостова са циљем повезаности села и градова: каријерни проспекти и доступност здравствених установа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Обавезно и стабилно снабдевање електричном енергијом које обезбеђује влада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2"/>
          <p:cNvSpPr/>
          <p:nvPr/>
        </p:nvSpPr>
        <p:spPr>
          <a:xfrm>
            <a:off x="1756850" y="1765861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2"/>
          <p:cNvSpPr/>
          <p:nvPr/>
        </p:nvSpPr>
        <p:spPr>
          <a:xfrm>
            <a:off x="5859100" y="178328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42"/>
          <p:cNvGrpSpPr/>
          <p:nvPr/>
        </p:nvGrpSpPr>
        <p:grpSpPr>
          <a:xfrm>
            <a:off x="1967800" y="1996799"/>
            <a:ext cx="327500" cy="287525"/>
            <a:chOff x="7814550" y="1219000"/>
            <a:chExt cx="327500" cy="287525"/>
          </a:xfrm>
        </p:grpSpPr>
        <p:sp>
          <p:nvSpPr>
            <p:cNvPr id="876" name="Google Shape;876;p42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2"/>
          <p:cNvGrpSpPr/>
          <p:nvPr/>
        </p:nvGrpSpPr>
        <p:grpSpPr>
          <a:xfrm>
            <a:off x="6070488" y="1994186"/>
            <a:ext cx="326625" cy="327600"/>
            <a:chOff x="7027200" y="2763575"/>
            <a:chExt cx="326625" cy="327600"/>
          </a:xfrm>
        </p:grpSpPr>
        <p:sp>
          <p:nvSpPr>
            <p:cNvPr id="880" name="Google Shape;880;p42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3" name="Google Shape;883;p42"/>
          <p:cNvGrpSpPr/>
          <p:nvPr/>
        </p:nvGrpSpPr>
        <p:grpSpPr>
          <a:xfrm>
            <a:off x="677750" y="1575575"/>
            <a:ext cx="1032400" cy="541100"/>
            <a:chOff x="9968938" y="-987062"/>
            <a:chExt cx="1032400" cy="541100"/>
          </a:xfrm>
        </p:grpSpPr>
        <p:sp>
          <p:nvSpPr>
            <p:cNvPr id="884" name="Google Shape;884;p42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2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887" name="Google Shape;887;p4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2"/>
          <p:cNvSpPr txBox="1"/>
          <p:nvPr>
            <p:ph type="title"/>
          </p:nvPr>
        </p:nvSpPr>
        <p:spPr>
          <a:xfrm>
            <a:off x="123175" y="445025"/>
            <a:ext cx="886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ИНФРАСТРУКТУРА</a:t>
            </a:r>
            <a:endParaRPr sz="2500"/>
          </a:p>
        </p:txBody>
      </p:sp>
      <p:grpSp>
        <p:nvGrpSpPr>
          <p:cNvPr id="890" name="Google Shape;890;p42"/>
          <p:cNvGrpSpPr/>
          <p:nvPr/>
        </p:nvGrpSpPr>
        <p:grpSpPr>
          <a:xfrm>
            <a:off x="123194" y="502775"/>
            <a:ext cx="8796427" cy="457200"/>
            <a:chOff x="720025" y="540875"/>
            <a:chExt cx="7704000" cy="457200"/>
          </a:xfrm>
        </p:grpSpPr>
        <p:cxnSp>
          <p:nvCxnSpPr>
            <p:cNvPr id="891" name="Google Shape;891;p42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42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3" name="Google Shape;893;p42"/>
          <p:cNvSpPr txBox="1"/>
          <p:nvPr/>
        </p:nvSpPr>
        <p:spPr>
          <a:xfrm>
            <a:off x="-16475" y="959975"/>
            <a:ext cx="9144000" cy="6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Неразвијена инфраструктура → лоша повезаност са другим местима → препрека за добро пословање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3"/>
          <p:cNvSpPr txBox="1"/>
          <p:nvPr>
            <p:ph idx="1" type="subTitle"/>
          </p:nvPr>
        </p:nvSpPr>
        <p:spPr>
          <a:xfrm>
            <a:off x="872375" y="2743850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</a:t>
            </a:r>
            <a:endParaRPr/>
          </a:p>
        </p:txBody>
      </p:sp>
      <p:sp>
        <p:nvSpPr>
          <p:cNvPr id="899" name="Google Shape;899;p43"/>
          <p:cNvSpPr txBox="1"/>
          <p:nvPr>
            <p:ph idx="2" type="subTitle"/>
          </p:nvPr>
        </p:nvSpPr>
        <p:spPr>
          <a:xfrm>
            <a:off x="4974625" y="276127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РЕШЕЊА</a:t>
            </a:r>
            <a:endParaRPr/>
          </a:p>
        </p:txBody>
      </p:sp>
      <p:sp>
        <p:nvSpPr>
          <p:cNvPr id="900" name="Google Shape;900;p43"/>
          <p:cNvSpPr txBox="1"/>
          <p:nvPr>
            <p:ph idx="3" type="subTitle"/>
          </p:nvPr>
        </p:nvSpPr>
        <p:spPr>
          <a:xfrm>
            <a:off x="950775" y="3157575"/>
            <a:ext cx="2907600" cy="12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Недостатак квалитетних кадрова и објеката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Веће ангажовање у кућним и пољопривредним него у школским активностима </a:t>
            </a:r>
            <a:endParaRPr/>
          </a:p>
        </p:txBody>
      </p:sp>
      <p:sp>
        <p:nvSpPr>
          <p:cNvPr id="901" name="Google Shape;901;p43"/>
          <p:cNvSpPr txBox="1"/>
          <p:nvPr>
            <p:ph idx="4" type="subTitle"/>
          </p:nvPr>
        </p:nvSpPr>
        <p:spPr>
          <a:xfrm>
            <a:off x="4585225" y="3157575"/>
            <a:ext cx="36864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Увођење мера за обавезно образовање и изградња повољних услова за развој истог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3"/>
          <p:cNvSpPr/>
          <p:nvPr/>
        </p:nvSpPr>
        <p:spPr>
          <a:xfrm>
            <a:off x="1951475" y="1765861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3"/>
          <p:cNvSpPr/>
          <p:nvPr/>
        </p:nvSpPr>
        <p:spPr>
          <a:xfrm>
            <a:off x="6053725" y="178328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3"/>
          <p:cNvGrpSpPr/>
          <p:nvPr/>
        </p:nvGrpSpPr>
        <p:grpSpPr>
          <a:xfrm>
            <a:off x="2162425" y="1996799"/>
            <a:ext cx="327500" cy="287525"/>
            <a:chOff x="7814550" y="1219000"/>
            <a:chExt cx="327500" cy="287525"/>
          </a:xfrm>
        </p:grpSpPr>
        <p:sp>
          <p:nvSpPr>
            <p:cNvPr id="905" name="Google Shape;905;p43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8" name="Google Shape;908;p43"/>
          <p:cNvGrpSpPr/>
          <p:nvPr/>
        </p:nvGrpSpPr>
        <p:grpSpPr>
          <a:xfrm>
            <a:off x="6265113" y="1994186"/>
            <a:ext cx="326625" cy="327600"/>
            <a:chOff x="7027200" y="2763575"/>
            <a:chExt cx="326625" cy="327600"/>
          </a:xfrm>
        </p:grpSpPr>
        <p:sp>
          <p:nvSpPr>
            <p:cNvPr id="909" name="Google Shape;909;p43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2" name="Google Shape;912;p43"/>
          <p:cNvGrpSpPr/>
          <p:nvPr/>
        </p:nvGrpSpPr>
        <p:grpSpPr>
          <a:xfrm>
            <a:off x="677750" y="1575575"/>
            <a:ext cx="1032400" cy="541100"/>
            <a:chOff x="9968938" y="-987062"/>
            <a:chExt cx="1032400" cy="541100"/>
          </a:xfrm>
        </p:grpSpPr>
        <p:sp>
          <p:nvSpPr>
            <p:cNvPr id="913" name="Google Shape;913;p43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3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916" name="Google Shape;916;p4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43"/>
          <p:cNvSpPr txBox="1"/>
          <p:nvPr>
            <p:ph type="title"/>
          </p:nvPr>
        </p:nvSpPr>
        <p:spPr>
          <a:xfrm>
            <a:off x="123175" y="445025"/>
            <a:ext cx="886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ОБРАЗОВАЊЕ</a:t>
            </a:r>
            <a:endParaRPr sz="2500"/>
          </a:p>
        </p:txBody>
      </p:sp>
      <p:grpSp>
        <p:nvGrpSpPr>
          <p:cNvPr id="919" name="Google Shape;919;p43"/>
          <p:cNvGrpSpPr/>
          <p:nvPr/>
        </p:nvGrpSpPr>
        <p:grpSpPr>
          <a:xfrm>
            <a:off x="123194" y="502775"/>
            <a:ext cx="8796427" cy="457200"/>
            <a:chOff x="720025" y="540875"/>
            <a:chExt cx="7704000" cy="457200"/>
          </a:xfrm>
        </p:grpSpPr>
        <p:cxnSp>
          <p:nvCxnSpPr>
            <p:cNvPr id="920" name="Google Shape;920;p4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4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4"/>
          <p:cNvSpPr txBox="1"/>
          <p:nvPr>
            <p:ph idx="1" type="subTitle"/>
          </p:nvPr>
        </p:nvSpPr>
        <p:spPr>
          <a:xfrm>
            <a:off x="872375" y="2743850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</a:t>
            </a:r>
            <a:endParaRPr/>
          </a:p>
        </p:txBody>
      </p:sp>
      <p:sp>
        <p:nvSpPr>
          <p:cNvPr id="927" name="Google Shape;927;p44"/>
          <p:cNvSpPr txBox="1"/>
          <p:nvPr>
            <p:ph idx="2" type="subTitle"/>
          </p:nvPr>
        </p:nvSpPr>
        <p:spPr>
          <a:xfrm>
            <a:off x="4974625" y="276127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РЕШЕЊА</a:t>
            </a:r>
            <a:endParaRPr/>
          </a:p>
        </p:txBody>
      </p:sp>
      <p:sp>
        <p:nvSpPr>
          <p:cNvPr id="928" name="Google Shape;928;p44"/>
          <p:cNvSpPr txBox="1"/>
          <p:nvPr>
            <p:ph idx="3" type="subTitle"/>
          </p:nvPr>
        </p:nvSpPr>
        <p:spPr>
          <a:xfrm>
            <a:off x="872375" y="3100400"/>
            <a:ext cx="29076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Немарно одлагање отпада које угрожава околину и мештане</a:t>
            </a:r>
            <a:r>
              <a:rPr lang="en"/>
              <a:t> </a:t>
            </a:r>
            <a:endParaRPr/>
          </a:p>
        </p:txBody>
      </p:sp>
      <p:sp>
        <p:nvSpPr>
          <p:cNvPr id="929" name="Google Shape;929;p44"/>
          <p:cNvSpPr txBox="1"/>
          <p:nvPr>
            <p:ph idx="4" type="subTitle"/>
          </p:nvPr>
        </p:nvSpPr>
        <p:spPr>
          <a:xfrm>
            <a:off x="4585225" y="3157575"/>
            <a:ext cx="36864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Увођење мера за правилно одлагање: интензивније прикупљање, сакупљање на гомилу, уништавање од стране стручњака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4"/>
          <p:cNvSpPr/>
          <p:nvPr/>
        </p:nvSpPr>
        <p:spPr>
          <a:xfrm>
            <a:off x="1951475" y="1765861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4"/>
          <p:cNvSpPr/>
          <p:nvPr/>
        </p:nvSpPr>
        <p:spPr>
          <a:xfrm>
            <a:off x="6053725" y="178328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44"/>
          <p:cNvGrpSpPr/>
          <p:nvPr/>
        </p:nvGrpSpPr>
        <p:grpSpPr>
          <a:xfrm>
            <a:off x="2162425" y="1996799"/>
            <a:ext cx="327500" cy="287525"/>
            <a:chOff x="7814550" y="1219000"/>
            <a:chExt cx="327500" cy="287525"/>
          </a:xfrm>
        </p:grpSpPr>
        <p:sp>
          <p:nvSpPr>
            <p:cNvPr id="933" name="Google Shape;933;p44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6" name="Google Shape;936;p44"/>
          <p:cNvGrpSpPr/>
          <p:nvPr/>
        </p:nvGrpSpPr>
        <p:grpSpPr>
          <a:xfrm>
            <a:off x="6265113" y="1994186"/>
            <a:ext cx="326625" cy="327600"/>
            <a:chOff x="7027200" y="2763575"/>
            <a:chExt cx="326625" cy="327600"/>
          </a:xfrm>
        </p:grpSpPr>
        <p:sp>
          <p:nvSpPr>
            <p:cNvPr id="937" name="Google Shape;937;p44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0" name="Google Shape;940;p44"/>
          <p:cNvGrpSpPr/>
          <p:nvPr/>
        </p:nvGrpSpPr>
        <p:grpSpPr>
          <a:xfrm>
            <a:off x="677750" y="1575575"/>
            <a:ext cx="1032400" cy="541100"/>
            <a:chOff x="9968938" y="-987062"/>
            <a:chExt cx="1032400" cy="541100"/>
          </a:xfrm>
        </p:grpSpPr>
        <p:sp>
          <p:nvSpPr>
            <p:cNvPr id="941" name="Google Shape;941;p44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4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944" name="Google Shape;944;p44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6" name="Google Shape;946;p44"/>
          <p:cNvSpPr txBox="1"/>
          <p:nvPr>
            <p:ph type="title"/>
          </p:nvPr>
        </p:nvSpPr>
        <p:spPr>
          <a:xfrm>
            <a:off x="123175" y="445025"/>
            <a:ext cx="886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ОДЛАГАЊЕ ПОЉОПРИВРЕДНОГ ОТПАДА</a:t>
            </a:r>
            <a:endParaRPr sz="2500"/>
          </a:p>
        </p:txBody>
      </p:sp>
      <p:grpSp>
        <p:nvGrpSpPr>
          <p:cNvPr id="947" name="Google Shape;947;p44"/>
          <p:cNvGrpSpPr/>
          <p:nvPr/>
        </p:nvGrpSpPr>
        <p:grpSpPr>
          <a:xfrm>
            <a:off x="123194" y="502775"/>
            <a:ext cx="8796427" cy="457200"/>
            <a:chOff x="720025" y="540875"/>
            <a:chExt cx="7704000" cy="457200"/>
          </a:xfrm>
        </p:grpSpPr>
        <p:cxnSp>
          <p:nvCxnSpPr>
            <p:cNvPr id="948" name="Google Shape;948;p44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4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5"/>
          <p:cNvSpPr txBox="1"/>
          <p:nvPr>
            <p:ph idx="1" type="subTitle"/>
          </p:nvPr>
        </p:nvSpPr>
        <p:spPr>
          <a:xfrm>
            <a:off x="872375" y="2743850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</a:t>
            </a:r>
            <a:endParaRPr/>
          </a:p>
        </p:txBody>
      </p:sp>
      <p:sp>
        <p:nvSpPr>
          <p:cNvPr id="955" name="Google Shape;955;p45"/>
          <p:cNvSpPr txBox="1"/>
          <p:nvPr>
            <p:ph idx="2" type="subTitle"/>
          </p:nvPr>
        </p:nvSpPr>
        <p:spPr>
          <a:xfrm>
            <a:off x="4974625" y="276127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РЕШЕЊА</a:t>
            </a:r>
            <a:endParaRPr/>
          </a:p>
        </p:txBody>
      </p:sp>
      <p:sp>
        <p:nvSpPr>
          <p:cNvPr id="956" name="Google Shape;956;p45"/>
          <p:cNvSpPr txBox="1"/>
          <p:nvPr>
            <p:ph idx="3" type="subTitle"/>
          </p:nvPr>
        </p:nvSpPr>
        <p:spPr>
          <a:xfrm>
            <a:off x="482975" y="3157575"/>
            <a:ext cx="3686400" cy="17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Недостатак квалитетних кадрова и објеката у здравству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Недостатак добрих санитарних просторија - опасност по хигијену и здравље</a:t>
            </a:r>
            <a:endParaRPr/>
          </a:p>
        </p:txBody>
      </p:sp>
      <p:sp>
        <p:nvSpPr>
          <p:cNvPr id="957" name="Google Shape;957;p45"/>
          <p:cNvSpPr txBox="1"/>
          <p:nvPr>
            <p:ph idx="4" type="subTitle"/>
          </p:nvPr>
        </p:nvSpPr>
        <p:spPr>
          <a:xfrm>
            <a:off x="4585225" y="3157575"/>
            <a:ext cx="36864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Обезбедити добар санитарни чвор и добре болнице и образовано и искусно здравствено особље од стране владе</a:t>
            </a:r>
            <a:endParaRPr/>
          </a:p>
        </p:txBody>
      </p:sp>
      <p:sp>
        <p:nvSpPr>
          <p:cNvPr id="958" name="Google Shape;958;p45"/>
          <p:cNvSpPr/>
          <p:nvPr/>
        </p:nvSpPr>
        <p:spPr>
          <a:xfrm>
            <a:off x="1951475" y="1765861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5"/>
          <p:cNvSpPr/>
          <p:nvPr/>
        </p:nvSpPr>
        <p:spPr>
          <a:xfrm>
            <a:off x="6053725" y="178328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0" name="Google Shape;960;p45"/>
          <p:cNvGrpSpPr/>
          <p:nvPr/>
        </p:nvGrpSpPr>
        <p:grpSpPr>
          <a:xfrm>
            <a:off x="2162425" y="1996799"/>
            <a:ext cx="327500" cy="287525"/>
            <a:chOff x="7814550" y="1219000"/>
            <a:chExt cx="327500" cy="287525"/>
          </a:xfrm>
        </p:grpSpPr>
        <p:sp>
          <p:nvSpPr>
            <p:cNvPr id="961" name="Google Shape;961;p45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4" name="Google Shape;964;p45"/>
          <p:cNvGrpSpPr/>
          <p:nvPr/>
        </p:nvGrpSpPr>
        <p:grpSpPr>
          <a:xfrm>
            <a:off x="6265113" y="1994186"/>
            <a:ext cx="326625" cy="327600"/>
            <a:chOff x="7027200" y="2763575"/>
            <a:chExt cx="326625" cy="327600"/>
          </a:xfrm>
        </p:grpSpPr>
        <p:sp>
          <p:nvSpPr>
            <p:cNvPr id="965" name="Google Shape;965;p45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8" name="Google Shape;968;p45"/>
          <p:cNvGrpSpPr/>
          <p:nvPr/>
        </p:nvGrpSpPr>
        <p:grpSpPr>
          <a:xfrm>
            <a:off x="677750" y="1575575"/>
            <a:ext cx="1032400" cy="541100"/>
            <a:chOff x="9968938" y="-987062"/>
            <a:chExt cx="1032400" cy="541100"/>
          </a:xfrm>
        </p:grpSpPr>
        <p:sp>
          <p:nvSpPr>
            <p:cNvPr id="969" name="Google Shape;969;p45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5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972" name="Google Shape;972;p4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5"/>
          <p:cNvSpPr txBox="1"/>
          <p:nvPr>
            <p:ph type="title"/>
          </p:nvPr>
        </p:nvSpPr>
        <p:spPr>
          <a:xfrm>
            <a:off x="123175" y="445025"/>
            <a:ext cx="886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ЗДРАВСТВЕНЕ И САНИТАРНЕ УСТАНОВЕ</a:t>
            </a:r>
            <a:endParaRPr sz="2500"/>
          </a:p>
        </p:txBody>
      </p:sp>
      <p:grpSp>
        <p:nvGrpSpPr>
          <p:cNvPr id="975" name="Google Shape;975;p45"/>
          <p:cNvGrpSpPr/>
          <p:nvPr/>
        </p:nvGrpSpPr>
        <p:grpSpPr>
          <a:xfrm>
            <a:off x="123194" y="502775"/>
            <a:ext cx="8796427" cy="457200"/>
            <a:chOff x="720025" y="540875"/>
            <a:chExt cx="7704000" cy="457200"/>
          </a:xfrm>
        </p:grpSpPr>
        <p:cxnSp>
          <p:nvCxnSpPr>
            <p:cNvPr id="976" name="Google Shape;976;p4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Google Shape;977;p4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0663" y="1816025"/>
            <a:ext cx="4687752" cy="4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46"/>
          <p:cNvSpPr/>
          <p:nvPr/>
        </p:nvSpPr>
        <p:spPr>
          <a:xfrm>
            <a:off x="2718725" y="1816026"/>
            <a:ext cx="1358400" cy="1358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6"/>
          <p:cNvSpPr txBox="1"/>
          <p:nvPr>
            <p:ph idx="2" type="title"/>
          </p:nvPr>
        </p:nvSpPr>
        <p:spPr>
          <a:xfrm>
            <a:off x="2718725" y="2186375"/>
            <a:ext cx="13584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85" name="Google Shape;985;p46"/>
          <p:cNvSpPr txBox="1"/>
          <p:nvPr>
            <p:ph idx="1" type="subTitle"/>
          </p:nvPr>
        </p:nvSpPr>
        <p:spPr>
          <a:xfrm>
            <a:off x="4305725" y="2555100"/>
            <a:ext cx="32772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града и решења</a:t>
            </a:r>
            <a:endParaRPr/>
          </a:p>
        </p:txBody>
      </p:sp>
      <p:sp>
        <p:nvSpPr>
          <p:cNvPr id="986" name="Google Shape;986;p46"/>
          <p:cNvSpPr txBox="1"/>
          <p:nvPr>
            <p:ph type="title"/>
          </p:nvPr>
        </p:nvSpPr>
        <p:spPr>
          <a:xfrm>
            <a:off x="4305725" y="1946775"/>
            <a:ext cx="2834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ГРАД</a:t>
            </a:r>
            <a:endParaRPr/>
          </a:p>
        </p:txBody>
      </p:sp>
      <p:grpSp>
        <p:nvGrpSpPr>
          <p:cNvPr id="987" name="Google Shape;987;p46"/>
          <p:cNvGrpSpPr/>
          <p:nvPr/>
        </p:nvGrpSpPr>
        <p:grpSpPr>
          <a:xfrm>
            <a:off x="4305732" y="3801301"/>
            <a:ext cx="1090120" cy="571019"/>
            <a:chOff x="9538813" y="-58837"/>
            <a:chExt cx="1331200" cy="697300"/>
          </a:xfrm>
        </p:grpSpPr>
        <p:sp>
          <p:nvSpPr>
            <p:cNvPr id="988" name="Google Shape;988;p46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46"/>
          <p:cNvGrpSpPr/>
          <p:nvPr/>
        </p:nvGrpSpPr>
        <p:grpSpPr>
          <a:xfrm>
            <a:off x="4654893" y="619547"/>
            <a:ext cx="663603" cy="346479"/>
            <a:chOff x="10693413" y="1879088"/>
            <a:chExt cx="1894925" cy="989375"/>
          </a:xfrm>
        </p:grpSpPr>
        <p:sp>
          <p:nvSpPr>
            <p:cNvPr id="991" name="Google Shape;991;p4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6"/>
          <p:cNvGrpSpPr/>
          <p:nvPr/>
        </p:nvGrpSpPr>
        <p:grpSpPr>
          <a:xfrm>
            <a:off x="4305722" y="1945500"/>
            <a:ext cx="4123181" cy="533400"/>
            <a:chOff x="720025" y="464675"/>
            <a:chExt cx="7704000" cy="533400"/>
          </a:xfrm>
        </p:grpSpPr>
        <p:cxnSp>
          <p:nvCxnSpPr>
            <p:cNvPr id="994" name="Google Shape;994;p46"/>
            <p:cNvCxnSpPr/>
            <p:nvPr/>
          </p:nvCxnSpPr>
          <p:spPr>
            <a:xfrm>
              <a:off x="720025" y="4646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5" name="Google Shape;995;p46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7"/>
          <p:cNvSpPr txBox="1"/>
          <p:nvPr>
            <p:ph idx="1" type="subTitle"/>
          </p:nvPr>
        </p:nvSpPr>
        <p:spPr>
          <a:xfrm>
            <a:off x="719938" y="2565575"/>
            <a:ext cx="2417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ЕКОНОМСКИ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НАПРЕДАК</a:t>
            </a:r>
            <a:endParaRPr/>
          </a:p>
        </p:txBody>
      </p:sp>
      <p:sp>
        <p:nvSpPr>
          <p:cNvPr id="1001" name="Google Shape;1001;p47"/>
          <p:cNvSpPr txBox="1"/>
          <p:nvPr>
            <p:ph idx="5" type="subTitle"/>
          </p:nvPr>
        </p:nvSpPr>
        <p:spPr>
          <a:xfrm>
            <a:off x="3363438" y="2565575"/>
            <a:ext cx="2417100" cy="7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ДРУШТВЕНИ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НАПРЕДАК</a:t>
            </a:r>
            <a:endParaRPr/>
          </a:p>
        </p:txBody>
      </p:sp>
      <p:sp>
        <p:nvSpPr>
          <p:cNvPr id="1002" name="Google Shape;1002;p47"/>
          <p:cNvSpPr txBox="1"/>
          <p:nvPr>
            <p:ph idx="6" type="subTitle"/>
          </p:nvPr>
        </p:nvSpPr>
        <p:spPr>
          <a:xfrm>
            <a:off x="6006963" y="2565575"/>
            <a:ext cx="2417100" cy="6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КЛИМАТСКЕ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ПРОМЕНЕ</a:t>
            </a:r>
            <a:endParaRPr/>
          </a:p>
        </p:txBody>
      </p:sp>
      <p:sp>
        <p:nvSpPr>
          <p:cNvPr id="1003" name="Google Shape;1003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ПРЕДМЕТИ УРБАНИЗАЦИЈЕ</a:t>
            </a:r>
            <a:endParaRPr/>
          </a:p>
        </p:txBody>
      </p:sp>
      <p:sp>
        <p:nvSpPr>
          <p:cNvPr id="1004" name="Google Shape;1004;p47"/>
          <p:cNvSpPr txBox="1"/>
          <p:nvPr>
            <p:ph idx="2" type="subTitle"/>
          </p:nvPr>
        </p:nvSpPr>
        <p:spPr>
          <a:xfrm>
            <a:off x="719963" y="3212250"/>
            <a:ext cx="24171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Економски раст</a:t>
            </a:r>
            <a:endParaRPr/>
          </a:p>
        </p:txBody>
      </p:sp>
      <p:sp>
        <p:nvSpPr>
          <p:cNvPr id="1005" name="Google Shape;1005;p47"/>
          <p:cNvSpPr txBox="1"/>
          <p:nvPr>
            <p:ph idx="3" type="subTitle"/>
          </p:nvPr>
        </p:nvSpPr>
        <p:spPr>
          <a:xfrm>
            <a:off x="3363463" y="3271625"/>
            <a:ext cx="24171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Квалитет живота</a:t>
            </a:r>
            <a:endParaRPr/>
          </a:p>
        </p:txBody>
      </p:sp>
      <p:sp>
        <p:nvSpPr>
          <p:cNvPr id="1006" name="Google Shape;1006;p47"/>
          <p:cNvSpPr txBox="1"/>
          <p:nvPr>
            <p:ph idx="4" type="subTitle"/>
          </p:nvPr>
        </p:nvSpPr>
        <p:spPr>
          <a:xfrm>
            <a:off x="5636775" y="3138275"/>
            <a:ext cx="3157500" cy="10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Еколошка криза (загађеност ваздуха, воде и простора), глобално загревање, киселе кише, природне катастрофе</a:t>
            </a:r>
            <a:endParaRPr/>
          </a:p>
        </p:txBody>
      </p:sp>
      <p:sp>
        <p:nvSpPr>
          <p:cNvPr id="1007" name="Google Shape;1007;p47"/>
          <p:cNvSpPr/>
          <p:nvPr/>
        </p:nvSpPr>
        <p:spPr>
          <a:xfrm>
            <a:off x="1553775" y="1587705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7"/>
          <p:cNvSpPr/>
          <p:nvPr/>
        </p:nvSpPr>
        <p:spPr>
          <a:xfrm>
            <a:off x="4197288" y="1587705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7"/>
          <p:cNvSpPr/>
          <p:nvPr/>
        </p:nvSpPr>
        <p:spPr>
          <a:xfrm>
            <a:off x="6840800" y="1587705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0" name="Google Shape;1010;p47"/>
          <p:cNvGrpSpPr/>
          <p:nvPr/>
        </p:nvGrpSpPr>
        <p:grpSpPr>
          <a:xfrm>
            <a:off x="7051750" y="1818643"/>
            <a:ext cx="327500" cy="287525"/>
            <a:chOff x="7814550" y="1219000"/>
            <a:chExt cx="327500" cy="287525"/>
          </a:xfrm>
        </p:grpSpPr>
        <p:sp>
          <p:nvSpPr>
            <p:cNvPr id="1011" name="Google Shape;1011;p47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1764713" y="1820530"/>
            <a:ext cx="327500" cy="283750"/>
            <a:chOff x="3795150" y="2027625"/>
            <a:chExt cx="327500" cy="283750"/>
          </a:xfrm>
        </p:grpSpPr>
        <p:sp>
          <p:nvSpPr>
            <p:cNvPr id="1015" name="Google Shape;1015;p47"/>
            <p:cNvSpPr/>
            <p:nvPr/>
          </p:nvSpPr>
          <p:spPr>
            <a:xfrm>
              <a:off x="3811025" y="2027625"/>
              <a:ext cx="311625" cy="283750"/>
            </a:xfrm>
            <a:custGeom>
              <a:rect b="b" l="l" r="r" t="t"/>
              <a:pathLst>
                <a:path extrusionOk="0" h="11350" w="12465">
                  <a:moveTo>
                    <a:pt x="1" y="1"/>
                  </a:moveTo>
                  <a:lnTo>
                    <a:pt x="9557" y="8723"/>
                  </a:lnTo>
                  <a:lnTo>
                    <a:pt x="9557" y="11350"/>
                  </a:lnTo>
                  <a:lnTo>
                    <a:pt x="12464" y="11350"/>
                  </a:lnTo>
                  <a:lnTo>
                    <a:pt x="12464" y="9241"/>
                  </a:lnTo>
                  <a:cubicBezTo>
                    <a:pt x="12464" y="8343"/>
                    <a:pt x="11821" y="7587"/>
                    <a:pt x="10970" y="7423"/>
                  </a:cubicBezTo>
                  <a:lnTo>
                    <a:pt x="10970" y="7418"/>
                  </a:lnTo>
                  <a:cubicBezTo>
                    <a:pt x="10801" y="6157"/>
                    <a:pt x="9717" y="5185"/>
                    <a:pt x="8408" y="5185"/>
                  </a:cubicBezTo>
                  <a:lnTo>
                    <a:pt x="8330" y="5185"/>
                  </a:lnTo>
                  <a:cubicBezTo>
                    <a:pt x="8304" y="4105"/>
                    <a:pt x="7423" y="3232"/>
                    <a:pt x="6338" y="3232"/>
                  </a:cubicBezTo>
                  <a:cubicBezTo>
                    <a:pt x="6183" y="2511"/>
                    <a:pt x="5608" y="1945"/>
                    <a:pt x="4882" y="1811"/>
                  </a:cubicBezTo>
                  <a:cubicBezTo>
                    <a:pt x="4727" y="1232"/>
                    <a:pt x="4196" y="808"/>
                    <a:pt x="3569" y="808"/>
                  </a:cubicBezTo>
                  <a:lnTo>
                    <a:pt x="2930" y="808"/>
                  </a:lnTo>
                  <a:cubicBezTo>
                    <a:pt x="1897" y="808"/>
                    <a:pt x="886" y="52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3795150" y="2138225"/>
              <a:ext cx="235700" cy="173150"/>
            </a:xfrm>
            <a:custGeom>
              <a:rect b="b" l="l" r="r" t="t"/>
              <a:pathLst>
                <a:path extrusionOk="0" h="6926" w="9428">
                  <a:moveTo>
                    <a:pt x="1305" y="0"/>
                  </a:moveTo>
                  <a:lnTo>
                    <a:pt x="1" y="873"/>
                  </a:lnTo>
                  <a:lnTo>
                    <a:pt x="1" y="6926"/>
                  </a:lnTo>
                  <a:lnTo>
                    <a:pt x="9427" y="6926"/>
                  </a:lnTo>
                  <a:lnTo>
                    <a:pt x="9427" y="4636"/>
                  </a:lnTo>
                  <a:lnTo>
                    <a:pt x="4368" y="22"/>
                  </a:lnTo>
                  <a:lnTo>
                    <a:pt x="2852" y="1033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3795150" y="2039075"/>
              <a:ext cx="94650" cy="101975"/>
            </a:xfrm>
            <a:custGeom>
              <a:rect b="b" l="l" r="r" t="t"/>
              <a:pathLst>
                <a:path extrusionOk="0" h="4079" w="3786">
                  <a:moveTo>
                    <a:pt x="1" y="1"/>
                  </a:moveTo>
                  <a:lnTo>
                    <a:pt x="1" y="3915"/>
                  </a:lnTo>
                  <a:lnTo>
                    <a:pt x="1305" y="3042"/>
                  </a:lnTo>
                  <a:lnTo>
                    <a:pt x="2852" y="4074"/>
                  </a:lnTo>
                  <a:lnTo>
                    <a:pt x="2852" y="4079"/>
                  </a:lnTo>
                  <a:lnTo>
                    <a:pt x="3785" y="34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049725" y="2113925"/>
              <a:ext cx="19250" cy="19150"/>
            </a:xfrm>
            <a:custGeom>
              <a:rect b="b" l="l" r="r" t="t"/>
              <a:pathLst>
                <a:path extrusionOk="0" h="766" w="770">
                  <a:moveTo>
                    <a:pt x="0" y="0"/>
                  </a:moveTo>
                  <a:lnTo>
                    <a:pt x="0" y="765"/>
                  </a:lnTo>
                  <a:lnTo>
                    <a:pt x="769" y="765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4089475" y="2145575"/>
              <a:ext cx="19125" cy="19250"/>
            </a:xfrm>
            <a:custGeom>
              <a:rect b="b" l="l" r="r" t="t"/>
              <a:pathLst>
                <a:path extrusionOk="0" h="770" w="765">
                  <a:moveTo>
                    <a:pt x="0" y="0"/>
                  </a:moveTo>
                  <a:lnTo>
                    <a:pt x="0" y="769"/>
                  </a:lnTo>
                  <a:lnTo>
                    <a:pt x="765" y="769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4089475" y="2104300"/>
              <a:ext cx="19125" cy="19250"/>
            </a:xfrm>
            <a:custGeom>
              <a:rect b="b" l="l" r="r" t="t"/>
              <a:pathLst>
                <a:path extrusionOk="0" h="770" w="765">
                  <a:moveTo>
                    <a:pt x="0" y="1"/>
                  </a:moveTo>
                  <a:lnTo>
                    <a:pt x="0" y="770"/>
                  </a:lnTo>
                  <a:lnTo>
                    <a:pt x="765" y="77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1" name="Google Shape;1021;p47"/>
          <p:cNvSpPr/>
          <p:nvPr/>
        </p:nvSpPr>
        <p:spPr>
          <a:xfrm>
            <a:off x="4402374" y="1812635"/>
            <a:ext cx="339253" cy="299542"/>
          </a:xfrm>
          <a:custGeom>
            <a:rect b="b" l="l" r="r" t="t"/>
            <a:pathLst>
              <a:path extrusionOk="0" h="17017" w="19273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022" name="Google Shape;1022;p47"/>
          <p:cNvGrpSpPr/>
          <p:nvPr/>
        </p:nvGrpSpPr>
        <p:grpSpPr>
          <a:xfrm>
            <a:off x="1980143" y="4361349"/>
            <a:ext cx="896001" cy="494304"/>
            <a:chOff x="9713113" y="1116138"/>
            <a:chExt cx="1358400" cy="749400"/>
          </a:xfrm>
        </p:grpSpPr>
        <p:sp>
          <p:nvSpPr>
            <p:cNvPr id="1023" name="Google Shape;1023;p47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5869256" y="1241222"/>
            <a:ext cx="663603" cy="346479"/>
            <a:chOff x="10693413" y="1879088"/>
            <a:chExt cx="1894925" cy="989375"/>
          </a:xfrm>
        </p:grpSpPr>
        <p:sp>
          <p:nvSpPr>
            <p:cNvPr id="1026" name="Google Shape;1026;p47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8" name="Google Shape;1028;p47"/>
          <p:cNvSpPr txBox="1"/>
          <p:nvPr>
            <p:ph idx="2" type="subTitle"/>
          </p:nvPr>
        </p:nvSpPr>
        <p:spPr>
          <a:xfrm>
            <a:off x="1219575" y="4361350"/>
            <a:ext cx="7204500" cy="494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Главни циљ урбанизације је постизање баланса између друштвено-економског напретка и контроле климатских промена.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ГРАДА И РЕШЕЊА</a:t>
            </a:r>
            <a:endParaRPr/>
          </a:p>
        </p:txBody>
      </p:sp>
      <p:graphicFrame>
        <p:nvGraphicFramePr>
          <p:cNvPr id="1034" name="Google Shape;1034;p48"/>
          <p:cNvGraphicFramePr/>
          <p:nvPr/>
        </p:nvGraphicFramePr>
        <p:xfrm>
          <a:off x="754875" y="143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{DC2C6530-2085-4CDF-8728-7156FB42368E}</a:tableStyleId>
              </a:tblPr>
              <a:tblGrid>
                <a:gridCol w="734550"/>
                <a:gridCol w="1674725"/>
                <a:gridCol w="5224975"/>
              </a:tblGrid>
              <a:tr h="34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ПРОБЛЕМ</a:t>
                      </a:r>
                      <a:endParaRPr b="1" sz="160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РЕШЕЊЕ</a:t>
                      </a:r>
                      <a:endParaRPr b="1" sz="160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1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Довод енергије 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Модерни енергетски системи, самоодрживи системи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2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2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Водоснабдевање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Рециклажа отпадних вода, унапређење иригационих система модерним технологијама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3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Саобраћајне гужве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Дигитално умрежавање: повезаност система са појединцима ради транспарентности података -&gt; предвиђање гужви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4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Еколошка криза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Електрични аутомобили, в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ећа употреба јавног превоза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, циркуларна економија, редукција отпада и управљање истим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49"/>
          <p:cNvGrpSpPr/>
          <p:nvPr/>
        </p:nvGrpSpPr>
        <p:grpSpPr>
          <a:xfrm>
            <a:off x="1433263" y="3333350"/>
            <a:ext cx="1032400" cy="541100"/>
            <a:chOff x="9968938" y="-987062"/>
            <a:chExt cx="1032400" cy="541100"/>
          </a:xfrm>
        </p:grpSpPr>
        <p:sp>
          <p:nvSpPr>
            <p:cNvPr id="1040" name="Google Shape;1040;p49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2" name="Google Shape;1042;p49"/>
          <p:cNvSpPr txBox="1"/>
          <p:nvPr>
            <p:ph type="title"/>
          </p:nvPr>
        </p:nvSpPr>
        <p:spPr>
          <a:xfrm>
            <a:off x="1092875" y="1193700"/>
            <a:ext cx="3789600" cy="4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ПРИМЕР ЗГРАДА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3" name="Google Shape;1043;p49"/>
          <p:cNvSpPr txBox="1"/>
          <p:nvPr>
            <p:ph idx="1" type="subTitle"/>
          </p:nvPr>
        </p:nvSpPr>
        <p:spPr>
          <a:xfrm>
            <a:off x="1092875" y="1596600"/>
            <a:ext cx="3789600" cy="2756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Проблем</a:t>
            </a:r>
            <a:r>
              <a:rPr lang="en"/>
              <a:t>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40% глобалне потрошње енергије потиче из зграда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Решење</a:t>
            </a:r>
            <a:r>
              <a:rPr lang="en"/>
              <a:t>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Модерни енергетски системи са сензорима (утрошак енергије по потреби, а не по рутини - нпр. за грејање; додатно праћење температуре, светлости и квалитета ваздуха)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Активне зграде</a:t>
            </a:r>
            <a:r>
              <a:rPr lang="en"/>
              <a:t> - производе више енергије него што потроше</a:t>
            </a:r>
            <a:endParaRPr/>
          </a:p>
        </p:txBody>
      </p:sp>
      <p:sp>
        <p:nvSpPr>
          <p:cNvPr id="1044" name="Google Shape;1044;p49"/>
          <p:cNvSpPr/>
          <p:nvPr/>
        </p:nvSpPr>
        <p:spPr>
          <a:xfrm>
            <a:off x="5132775" y="790800"/>
            <a:ext cx="2607819" cy="3545422"/>
          </a:xfrm>
          <a:custGeom>
            <a:rect b="b" l="l" r="r" t="t"/>
            <a:pathLst>
              <a:path extrusionOk="0" h="95461" w="70249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5" name="Google Shape;1045;p49"/>
          <p:cNvPicPr preferRelativeResize="0"/>
          <p:nvPr/>
        </p:nvPicPr>
        <p:blipFill rotWithShape="1">
          <a:blip r:embed="rId3">
            <a:alphaModFix/>
          </a:blip>
          <a:srcRect b="0" l="57446" r="341" t="0"/>
          <a:stretch/>
        </p:blipFill>
        <p:spPr>
          <a:xfrm>
            <a:off x="5328297" y="1124008"/>
            <a:ext cx="2216791" cy="2960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6" name="Google Shape;1046;p49"/>
          <p:cNvGrpSpPr/>
          <p:nvPr/>
        </p:nvGrpSpPr>
        <p:grpSpPr>
          <a:xfrm>
            <a:off x="1092734" y="1193699"/>
            <a:ext cx="3789554" cy="402902"/>
            <a:chOff x="1812784" y="350375"/>
            <a:chExt cx="5518500" cy="1081325"/>
          </a:xfrm>
        </p:grpSpPr>
        <p:cxnSp>
          <p:nvCxnSpPr>
            <p:cNvPr id="1047" name="Google Shape;1047;p49"/>
            <p:cNvCxnSpPr/>
            <p:nvPr/>
          </p:nvCxnSpPr>
          <p:spPr>
            <a:xfrm>
              <a:off x="1812784" y="1431700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49"/>
            <p:cNvCxnSpPr/>
            <p:nvPr/>
          </p:nvCxnSpPr>
          <p:spPr>
            <a:xfrm>
              <a:off x="1812784" y="350375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49" name="Google Shape;1049;p49"/>
          <p:cNvSpPr txBox="1"/>
          <p:nvPr>
            <p:ph type="title"/>
          </p:nvPr>
        </p:nvSpPr>
        <p:spPr>
          <a:xfrm>
            <a:off x="1092875" y="790800"/>
            <a:ext cx="3789600" cy="4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 ЕНЕРГИЈЕ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ПРОЦЕСИ РЕШАВАЊА ПРОБЛЕМА ГРАДА</a:t>
            </a:r>
            <a:endParaRPr/>
          </a:p>
        </p:txBody>
      </p:sp>
      <p:cxnSp>
        <p:nvCxnSpPr>
          <p:cNvPr id="1055" name="Google Shape;1055;p50"/>
          <p:cNvCxnSpPr>
            <a:stCxn id="1056" idx="6"/>
            <a:endCxn id="1057" idx="2"/>
          </p:cNvCxnSpPr>
          <p:nvPr/>
        </p:nvCxnSpPr>
        <p:spPr>
          <a:xfrm>
            <a:off x="2000102" y="2013116"/>
            <a:ext cx="1282800" cy="2069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8" name="Google Shape;1058;p50"/>
          <p:cNvSpPr txBox="1"/>
          <p:nvPr/>
        </p:nvSpPr>
        <p:spPr>
          <a:xfrm>
            <a:off x="813300" y="2761425"/>
            <a:ext cx="17259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422D"/>
                </a:solidFill>
                <a:latin typeface="Prompt"/>
                <a:ea typeface="Prompt"/>
                <a:cs typeface="Prompt"/>
                <a:sym typeface="Prompt"/>
              </a:rPr>
              <a:t>Дефинисање </a:t>
            </a:r>
            <a:endParaRPr b="1" sz="2000">
              <a:solidFill>
                <a:srgbClr val="00422D"/>
              </a:solidFill>
              <a:latin typeface="Prompt"/>
              <a:ea typeface="Prompt"/>
              <a:cs typeface="Prompt"/>
              <a:sym typeface="Prom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422D"/>
                </a:solidFill>
                <a:latin typeface="Prompt"/>
                <a:ea typeface="Prompt"/>
                <a:cs typeface="Prompt"/>
                <a:sym typeface="Prompt"/>
              </a:rPr>
              <a:t>проблема</a:t>
            </a:r>
            <a:endParaRPr b="1" sz="2000">
              <a:solidFill>
                <a:srgbClr val="00422D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059" name="Google Shape;1059;p50"/>
          <p:cNvSpPr txBox="1"/>
          <p:nvPr/>
        </p:nvSpPr>
        <p:spPr>
          <a:xfrm>
            <a:off x="711000" y="3870000"/>
            <a:ext cx="19305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Умрежавање, размена информација, интелигентна обрада података</a:t>
            </a:r>
            <a:endParaRPr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6" name="Google Shape;1056;p50"/>
          <p:cNvSpPr/>
          <p:nvPr/>
        </p:nvSpPr>
        <p:spPr>
          <a:xfrm>
            <a:off x="1352402" y="1689266"/>
            <a:ext cx="647700" cy="647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9191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cxnSp>
        <p:nvCxnSpPr>
          <p:cNvPr id="1060" name="Google Shape;1060;p50"/>
          <p:cNvCxnSpPr>
            <a:stCxn id="1058" idx="0"/>
            <a:endCxn id="1056" idx="4"/>
          </p:cNvCxnSpPr>
          <p:nvPr/>
        </p:nvCxnSpPr>
        <p:spPr>
          <a:xfrm rot="10800000">
            <a:off x="1676250" y="2336925"/>
            <a:ext cx="0" cy="42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1" name="Google Shape;1061;p50"/>
          <p:cNvCxnSpPr>
            <a:stCxn id="1059" idx="0"/>
            <a:endCxn id="1058" idx="2"/>
          </p:cNvCxnSpPr>
          <p:nvPr/>
        </p:nvCxnSpPr>
        <p:spPr>
          <a:xfrm rot="10800000">
            <a:off x="1676250" y="3328800"/>
            <a:ext cx="0" cy="54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50"/>
          <p:cNvCxnSpPr>
            <a:stCxn id="1063" idx="0"/>
            <a:endCxn id="1063" idx="0"/>
          </p:cNvCxnSpPr>
          <p:nvPr/>
        </p:nvCxnSpPr>
        <p:spPr>
          <a:xfrm>
            <a:off x="3606750" y="2762100"/>
            <a:ext cx="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3" name="Google Shape;1063;p50"/>
          <p:cNvSpPr txBox="1"/>
          <p:nvPr/>
        </p:nvSpPr>
        <p:spPr>
          <a:xfrm>
            <a:off x="2743800" y="2762100"/>
            <a:ext cx="17259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422D"/>
                </a:solidFill>
                <a:latin typeface="Prompt"/>
                <a:ea typeface="Prompt"/>
                <a:cs typeface="Prompt"/>
                <a:sym typeface="Prompt"/>
              </a:rPr>
              <a:t>Одрживи развој</a:t>
            </a:r>
            <a:endParaRPr b="1" sz="2000">
              <a:solidFill>
                <a:srgbClr val="00422D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064" name="Google Shape;1064;p50"/>
          <p:cNvSpPr txBox="1"/>
          <p:nvPr/>
        </p:nvSpPr>
        <p:spPr>
          <a:xfrm>
            <a:off x="2641500" y="1577531"/>
            <a:ext cx="1930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Решавање проблема у корену</a:t>
            </a:r>
            <a:endParaRPr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7" name="Google Shape;1057;p50"/>
          <p:cNvSpPr/>
          <p:nvPr/>
        </p:nvSpPr>
        <p:spPr>
          <a:xfrm flipH="1" rot="10800000">
            <a:off x="3282901" y="3758250"/>
            <a:ext cx="647700" cy="647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9191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cxnSp>
        <p:nvCxnSpPr>
          <p:cNvPr id="1065" name="Google Shape;1065;p50"/>
          <p:cNvCxnSpPr>
            <a:stCxn id="1063" idx="2"/>
            <a:endCxn id="1057" idx="4"/>
          </p:cNvCxnSpPr>
          <p:nvPr/>
        </p:nvCxnSpPr>
        <p:spPr>
          <a:xfrm>
            <a:off x="3606750" y="3329400"/>
            <a:ext cx="0" cy="42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50"/>
          <p:cNvCxnSpPr>
            <a:stCxn id="1063" idx="0"/>
            <a:endCxn id="1064" idx="2"/>
          </p:cNvCxnSpPr>
          <p:nvPr/>
        </p:nvCxnSpPr>
        <p:spPr>
          <a:xfrm rot="10800000">
            <a:off x="3606750" y="2225100"/>
            <a:ext cx="0" cy="537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50"/>
          <p:cNvSpPr txBox="1"/>
          <p:nvPr/>
        </p:nvSpPr>
        <p:spPr>
          <a:xfrm>
            <a:off x="4674300" y="2761425"/>
            <a:ext cx="17259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422D"/>
                </a:solidFill>
                <a:latin typeface="Prompt"/>
                <a:ea typeface="Prompt"/>
                <a:cs typeface="Prompt"/>
                <a:sym typeface="Prompt"/>
              </a:rPr>
              <a:t>Циркуларна економија</a:t>
            </a:r>
            <a:endParaRPr b="1" sz="2000">
              <a:solidFill>
                <a:srgbClr val="00422D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068" name="Google Shape;1068;p50"/>
          <p:cNvSpPr txBox="1"/>
          <p:nvPr/>
        </p:nvSpPr>
        <p:spPr>
          <a:xfrm>
            <a:off x="4572000" y="3870000"/>
            <a:ext cx="1930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Затворени економски циклуси</a:t>
            </a:r>
            <a:endParaRPr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Google Shape;1069;p50"/>
          <p:cNvSpPr/>
          <p:nvPr/>
        </p:nvSpPr>
        <p:spPr>
          <a:xfrm>
            <a:off x="5213402" y="1689266"/>
            <a:ext cx="647700" cy="647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9191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cxnSp>
        <p:nvCxnSpPr>
          <p:cNvPr id="1070" name="Google Shape;1070;p50"/>
          <p:cNvCxnSpPr>
            <a:stCxn id="1067" idx="0"/>
            <a:endCxn id="1069" idx="4"/>
          </p:cNvCxnSpPr>
          <p:nvPr/>
        </p:nvCxnSpPr>
        <p:spPr>
          <a:xfrm rot="10800000">
            <a:off x="5537250" y="2336925"/>
            <a:ext cx="0" cy="42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1" name="Google Shape;1071;p50"/>
          <p:cNvCxnSpPr>
            <a:stCxn id="1068" idx="0"/>
            <a:endCxn id="1067" idx="2"/>
          </p:cNvCxnSpPr>
          <p:nvPr/>
        </p:nvCxnSpPr>
        <p:spPr>
          <a:xfrm rot="10800000">
            <a:off x="5537250" y="3328800"/>
            <a:ext cx="0" cy="54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2" name="Google Shape;1072;p50"/>
          <p:cNvSpPr txBox="1"/>
          <p:nvPr/>
        </p:nvSpPr>
        <p:spPr>
          <a:xfrm>
            <a:off x="6604800" y="2766775"/>
            <a:ext cx="17259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422D"/>
                </a:solidFill>
                <a:latin typeface="Prompt"/>
                <a:ea typeface="Prompt"/>
                <a:cs typeface="Prompt"/>
                <a:sym typeface="Prompt"/>
              </a:rPr>
              <a:t>Технолошка револуција</a:t>
            </a:r>
            <a:endParaRPr b="1" sz="2000">
              <a:solidFill>
                <a:srgbClr val="00422D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073" name="Google Shape;1073;p50"/>
          <p:cNvSpPr txBox="1"/>
          <p:nvPr/>
        </p:nvSpPr>
        <p:spPr>
          <a:xfrm>
            <a:off x="6502500" y="1577530"/>
            <a:ext cx="1930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Употреба погодности технологија</a:t>
            </a:r>
            <a:endParaRPr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4" name="Google Shape;1074;p50"/>
          <p:cNvSpPr/>
          <p:nvPr/>
        </p:nvSpPr>
        <p:spPr>
          <a:xfrm flipH="1" rot="10800000">
            <a:off x="7143901" y="3758250"/>
            <a:ext cx="647700" cy="647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91919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cxnSp>
        <p:nvCxnSpPr>
          <p:cNvPr id="1075" name="Google Shape;1075;p50"/>
          <p:cNvCxnSpPr>
            <a:stCxn id="1072" idx="2"/>
            <a:endCxn id="1074" idx="4"/>
          </p:cNvCxnSpPr>
          <p:nvPr/>
        </p:nvCxnSpPr>
        <p:spPr>
          <a:xfrm>
            <a:off x="7467750" y="3334075"/>
            <a:ext cx="0" cy="424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6" name="Google Shape;1076;p50"/>
          <p:cNvCxnSpPr>
            <a:stCxn id="1072" idx="0"/>
            <a:endCxn id="1073" idx="2"/>
          </p:cNvCxnSpPr>
          <p:nvPr/>
        </p:nvCxnSpPr>
        <p:spPr>
          <a:xfrm rot="10800000">
            <a:off x="7467750" y="2225275"/>
            <a:ext cx="0" cy="54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7" name="Google Shape;1077;p50"/>
          <p:cNvCxnSpPr>
            <a:stCxn id="1069" idx="2"/>
            <a:endCxn id="1057" idx="6"/>
          </p:cNvCxnSpPr>
          <p:nvPr/>
        </p:nvCxnSpPr>
        <p:spPr>
          <a:xfrm flipH="1">
            <a:off x="3930602" y="2013116"/>
            <a:ext cx="1282800" cy="2069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8" name="Google Shape;1078;p50"/>
          <p:cNvCxnSpPr>
            <a:stCxn id="1069" idx="6"/>
            <a:endCxn id="1074" idx="2"/>
          </p:cNvCxnSpPr>
          <p:nvPr/>
        </p:nvCxnSpPr>
        <p:spPr>
          <a:xfrm>
            <a:off x="5861102" y="2013116"/>
            <a:ext cx="1282800" cy="2069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79" name="Google Shape;1079;p50"/>
          <p:cNvGrpSpPr/>
          <p:nvPr/>
        </p:nvGrpSpPr>
        <p:grpSpPr>
          <a:xfrm>
            <a:off x="5373451" y="1849438"/>
            <a:ext cx="327600" cy="327375"/>
            <a:chOff x="1592725" y="3486875"/>
            <a:chExt cx="327600" cy="327375"/>
          </a:xfrm>
        </p:grpSpPr>
        <p:sp>
          <p:nvSpPr>
            <p:cNvPr id="1080" name="Google Shape;1080;p50"/>
            <p:cNvSpPr/>
            <p:nvPr/>
          </p:nvSpPr>
          <p:spPr>
            <a:xfrm>
              <a:off x="1715100" y="3677925"/>
              <a:ext cx="82750" cy="82750"/>
            </a:xfrm>
            <a:custGeom>
              <a:rect b="b" l="l" r="r" t="t"/>
              <a:pathLst>
                <a:path extrusionOk="0" h="3310" w="3310">
                  <a:moveTo>
                    <a:pt x="2039" y="631"/>
                  </a:moveTo>
                  <a:lnTo>
                    <a:pt x="2039" y="1271"/>
                  </a:lnTo>
                  <a:lnTo>
                    <a:pt x="2683" y="1271"/>
                  </a:lnTo>
                  <a:lnTo>
                    <a:pt x="2683" y="2040"/>
                  </a:lnTo>
                  <a:lnTo>
                    <a:pt x="2039" y="2040"/>
                  </a:lnTo>
                  <a:lnTo>
                    <a:pt x="2039" y="2683"/>
                  </a:lnTo>
                  <a:lnTo>
                    <a:pt x="1270" y="2683"/>
                  </a:lnTo>
                  <a:lnTo>
                    <a:pt x="1270" y="2040"/>
                  </a:lnTo>
                  <a:lnTo>
                    <a:pt x="631" y="2040"/>
                  </a:lnTo>
                  <a:lnTo>
                    <a:pt x="631" y="1271"/>
                  </a:lnTo>
                  <a:lnTo>
                    <a:pt x="1270" y="1271"/>
                  </a:lnTo>
                  <a:lnTo>
                    <a:pt x="1270" y="631"/>
                  </a:lnTo>
                  <a:close/>
                  <a:moveTo>
                    <a:pt x="1655" y="1"/>
                  </a:moveTo>
                  <a:cubicBezTo>
                    <a:pt x="743" y="1"/>
                    <a:pt x="0" y="744"/>
                    <a:pt x="0" y="1655"/>
                  </a:cubicBezTo>
                  <a:cubicBezTo>
                    <a:pt x="0" y="2571"/>
                    <a:pt x="743" y="3310"/>
                    <a:pt x="1655" y="3310"/>
                  </a:cubicBezTo>
                  <a:cubicBezTo>
                    <a:pt x="2571" y="3310"/>
                    <a:pt x="3309" y="2571"/>
                    <a:pt x="3309" y="1655"/>
                  </a:cubicBezTo>
                  <a:cubicBezTo>
                    <a:pt x="3309" y="744"/>
                    <a:pt x="2571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592725" y="3629975"/>
              <a:ext cx="327600" cy="184275"/>
            </a:xfrm>
            <a:custGeom>
              <a:rect b="b" l="l" r="r" t="t"/>
              <a:pathLst>
                <a:path extrusionOk="0" h="7371" w="13104">
                  <a:moveTo>
                    <a:pt x="6550" y="1154"/>
                  </a:moveTo>
                  <a:cubicBezTo>
                    <a:pt x="7885" y="1154"/>
                    <a:pt x="8973" y="2238"/>
                    <a:pt x="8973" y="3573"/>
                  </a:cubicBezTo>
                  <a:cubicBezTo>
                    <a:pt x="8973" y="4908"/>
                    <a:pt x="7885" y="5997"/>
                    <a:pt x="6550" y="5997"/>
                  </a:cubicBezTo>
                  <a:cubicBezTo>
                    <a:pt x="5215" y="5997"/>
                    <a:pt x="4130" y="4908"/>
                    <a:pt x="4130" y="3573"/>
                  </a:cubicBezTo>
                  <a:cubicBezTo>
                    <a:pt x="4130" y="2238"/>
                    <a:pt x="5215" y="1154"/>
                    <a:pt x="6550" y="1154"/>
                  </a:cubicBezTo>
                  <a:close/>
                  <a:moveTo>
                    <a:pt x="0" y="0"/>
                  </a:moveTo>
                  <a:lnTo>
                    <a:pt x="0" y="7371"/>
                  </a:lnTo>
                  <a:lnTo>
                    <a:pt x="13103" y="7371"/>
                  </a:lnTo>
                  <a:lnTo>
                    <a:pt x="13103" y="0"/>
                  </a:lnTo>
                  <a:lnTo>
                    <a:pt x="10749" y="0"/>
                  </a:lnTo>
                  <a:lnTo>
                    <a:pt x="10749" y="640"/>
                  </a:lnTo>
                  <a:lnTo>
                    <a:pt x="9984" y="640"/>
                  </a:lnTo>
                  <a:lnTo>
                    <a:pt x="9984" y="0"/>
                  </a:lnTo>
                  <a:lnTo>
                    <a:pt x="3120" y="0"/>
                  </a:lnTo>
                  <a:lnTo>
                    <a:pt x="3120" y="640"/>
                  </a:lnTo>
                  <a:lnTo>
                    <a:pt x="2355" y="640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592725" y="3486875"/>
              <a:ext cx="327600" cy="124000"/>
            </a:xfrm>
            <a:custGeom>
              <a:rect b="b" l="l" r="r" t="t"/>
              <a:pathLst>
                <a:path extrusionOk="0" h="4960" w="13104">
                  <a:moveTo>
                    <a:pt x="8153" y="769"/>
                  </a:moveTo>
                  <a:cubicBezTo>
                    <a:pt x="8740" y="769"/>
                    <a:pt x="9215" y="1244"/>
                    <a:pt x="9215" y="1832"/>
                  </a:cubicBezTo>
                  <a:lnTo>
                    <a:pt x="9215" y="2458"/>
                  </a:lnTo>
                  <a:lnTo>
                    <a:pt x="3889" y="2458"/>
                  </a:lnTo>
                  <a:lnTo>
                    <a:pt x="3889" y="1832"/>
                  </a:lnTo>
                  <a:cubicBezTo>
                    <a:pt x="3889" y="1244"/>
                    <a:pt x="4364" y="769"/>
                    <a:pt x="4951" y="769"/>
                  </a:cubicBezTo>
                  <a:close/>
                  <a:moveTo>
                    <a:pt x="4951" y="0"/>
                  </a:moveTo>
                  <a:cubicBezTo>
                    <a:pt x="3940" y="0"/>
                    <a:pt x="3120" y="825"/>
                    <a:pt x="3120" y="1832"/>
                  </a:cubicBezTo>
                  <a:lnTo>
                    <a:pt x="3120" y="2458"/>
                  </a:lnTo>
                  <a:lnTo>
                    <a:pt x="0" y="2458"/>
                  </a:lnTo>
                  <a:lnTo>
                    <a:pt x="0" y="4960"/>
                  </a:lnTo>
                  <a:lnTo>
                    <a:pt x="2355" y="4960"/>
                  </a:lnTo>
                  <a:lnTo>
                    <a:pt x="2355" y="4312"/>
                  </a:lnTo>
                  <a:lnTo>
                    <a:pt x="3120" y="4312"/>
                  </a:lnTo>
                  <a:lnTo>
                    <a:pt x="3120" y="4960"/>
                  </a:lnTo>
                  <a:lnTo>
                    <a:pt x="9980" y="4960"/>
                  </a:lnTo>
                  <a:lnTo>
                    <a:pt x="9980" y="4312"/>
                  </a:lnTo>
                  <a:lnTo>
                    <a:pt x="10749" y="4312"/>
                  </a:lnTo>
                  <a:lnTo>
                    <a:pt x="10749" y="4960"/>
                  </a:lnTo>
                  <a:lnTo>
                    <a:pt x="13103" y="4960"/>
                  </a:lnTo>
                  <a:lnTo>
                    <a:pt x="13103" y="2458"/>
                  </a:lnTo>
                  <a:lnTo>
                    <a:pt x="9980" y="2458"/>
                  </a:lnTo>
                  <a:lnTo>
                    <a:pt x="9980" y="1832"/>
                  </a:lnTo>
                  <a:cubicBezTo>
                    <a:pt x="9980" y="825"/>
                    <a:pt x="9159" y="0"/>
                    <a:pt x="8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1512452" y="1849591"/>
            <a:ext cx="327600" cy="327050"/>
            <a:chOff x="5334550" y="1199250"/>
            <a:chExt cx="327600" cy="327050"/>
          </a:xfrm>
        </p:grpSpPr>
        <p:sp>
          <p:nvSpPr>
            <p:cNvPr id="1084" name="Google Shape;1084;p50"/>
            <p:cNvSpPr/>
            <p:nvPr/>
          </p:nvSpPr>
          <p:spPr>
            <a:xfrm>
              <a:off x="5481000" y="1466775"/>
              <a:ext cx="34150" cy="59525"/>
            </a:xfrm>
            <a:custGeom>
              <a:rect b="b" l="l" r="r" t="t"/>
              <a:pathLst>
                <a:path extrusionOk="0" h="2381" w="1366">
                  <a:moveTo>
                    <a:pt x="0" y="0"/>
                  </a:moveTo>
                  <a:lnTo>
                    <a:pt x="0" y="2380"/>
                  </a:lnTo>
                  <a:lnTo>
                    <a:pt x="1366" y="2380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5334550" y="1347100"/>
              <a:ext cx="327600" cy="179200"/>
            </a:xfrm>
            <a:custGeom>
              <a:rect b="b" l="l" r="r" t="t"/>
              <a:pathLst>
                <a:path extrusionOk="0" h="7168" w="13104">
                  <a:moveTo>
                    <a:pt x="5534" y="1841"/>
                  </a:moveTo>
                  <a:lnTo>
                    <a:pt x="5534" y="3046"/>
                  </a:lnTo>
                  <a:lnTo>
                    <a:pt x="4765" y="3046"/>
                  </a:lnTo>
                  <a:lnTo>
                    <a:pt x="4765" y="1841"/>
                  </a:lnTo>
                  <a:close/>
                  <a:moveTo>
                    <a:pt x="6925" y="1841"/>
                  </a:moveTo>
                  <a:lnTo>
                    <a:pt x="6925" y="3046"/>
                  </a:lnTo>
                  <a:lnTo>
                    <a:pt x="6156" y="3046"/>
                  </a:lnTo>
                  <a:lnTo>
                    <a:pt x="6156" y="1841"/>
                  </a:lnTo>
                  <a:close/>
                  <a:moveTo>
                    <a:pt x="8317" y="1841"/>
                  </a:moveTo>
                  <a:lnTo>
                    <a:pt x="8317" y="3046"/>
                  </a:lnTo>
                  <a:lnTo>
                    <a:pt x="7548" y="3046"/>
                  </a:lnTo>
                  <a:lnTo>
                    <a:pt x="7548" y="1841"/>
                  </a:lnTo>
                  <a:close/>
                  <a:moveTo>
                    <a:pt x="4022" y="0"/>
                  </a:moveTo>
                  <a:lnTo>
                    <a:pt x="2795" y="817"/>
                  </a:lnTo>
                  <a:lnTo>
                    <a:pt x="2795" y="6403"/>
                  </a:lnTo>
                  <a:lnTo>
                    <a:pt x="0" y="6403"/>
                  </a:lnTo>
                  <a:lnTo>
                    <a:pt x="0" y="7167"/>
                  </a:lnTo>
                  <a:lnTo>
                    <a:pt x="5094" y="7167"/>
                  </a:lnTo>
                  <a:lnTo>
                    <a:pt x="5094" y="4018"/>
                  </a:lnTo>
                  <a:lnTo>
                    <a:pt x="7993" y="4018"/>
                  </a:lnTo>
                  <a:lnTo>
                    <a:pt x="7993" y="7167"/>
                  </a:lnTo>
                  <a:lnTo>
                    <a:pt x="13103" y="7167"/>
                  </a:lnTo>
                  <a:lnTo>
                    <a:pt x="13103" y="6403"/>
                  </a:lnTo>
                  <a:lnTo>
                    <a:pt x="10287" y="6403"/>
                  </a:lnTo>
                  <a:lnTo>
                    <a:pt x="10287" y="817"/>
                  </a:lnTo>
                  <a:lnTo>
                    <a:pt x="9064" y="0"/>
                  </a:lnTo>
                  <a:lnTo>
                    <a:pt x="8222" y="558"/>
                  </a:lnTo>
                  <a:lnTo>
                    <a:pt x="7383" y="0"/>
                  </a:lnTo>
                  <a:lnTo>
                    <a:pt x="6541" y="558"/>
                  </a:lnTo>
                  <a:lnTo>
                    <a:pt x="5703" y="0"/>
                  </a:lnTo>
                  <a:lnTo>
                    <a:pt x="4860" y="558"/>
                  </a:lnTo>
                  <a:lnTo>
                    <a:pt x="4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5407225" y="1199250"/>
              <a:ext cx="208475" cy="159975"/>
            </a:xfrm>
            <a:custGeom>
              <a:rect b="b" l="l" r="r" t="t"/>
              <a:pathLst>
                <a:path extrusionOk="0" h="6399" w="8339">
                  <a:moveTo>
                    <a:pt x="2623" y="1905"/>
                  </a:moveTo>
                  <a:lnTo>
                    <a:pt x="3375" y="2056"/>
                  </a:lnTo>
                  <a:lnTo>
                    <a:pt x="3137" y="3240"/>
                  </a:lnTo>
                  <a:lnTo>
                    <a:pt x="2385" y="3085"/>
                  </a:lnTo>
                  <a:lnTo>
                    <a:pt x="2623" y="1905"/>
                  </a:lnTo>
                  <a:close/>
                  <a:moveTo>
                    <a:pt x="3988" y="2182"/>
                  </a:moveTo>
                  <a:lnTo>
                    <a:pt x="4740" y="2333"/>
                  </a:lnTo>
                  <a:lnTo>
                    <a:pt x="4498" y="3517"/>
                  </a:lnTo>
                  <a:lnTo>
                    <a:pt x="3746" y="3361"/>
                  </a:lnTo>
                  <a:lnTo>
                    <a:pt x="3988" y="2182"/>
                  </a:lnTo>
                  <a:close/>
                  <a:moveTo>
                    <a:pt x="5349" y="2458"/>
                  </a:moveTo>
                  <a:lnTo>
                    <a:pt x="6101" y="2609"/>
                  </a:lnTo>
                  <a:lnTo>
                    <a:pt x="5863" y="3793"/>
                  </a:lnTo>
                  <a:lnTo>
                    <a:pt x="5111" y="3638"/>
                  </a:lnTo>
                  <a:lnTo>
                    <a:pt x="5349" y="2458"/>
                  </a:lnTo>
                  <a:close/>
                  <a:moveTo>
                    <a:pt x="999" y="0"/>
                  </a:moveTo>
                  <a:lnTo>
                    <a:pt x="1" y="4912"/>
                  </a:lnTo>
                  <a:lnTo>
                    <a:pt x="1366" y="4355"/>
                  </a:lnTo>
                  <a:lnTo>
                    <a:pt x="2074" y="5072"/>
                  </a:lnTo>
                  <a:lnTo>
                    <a:pt x="3012" y="4687"/>
                  </a:lnTo>
                  <a:lnTo>
                    <a:pt x="3725" y="5405"/>
                  </a:lnTo>
                  <a:lnTo>
                    <a:pt x="4658" y="5024"/>
                  </a:lnTo>
                  <a:lnTo>
                    <a:pt x="5371" y="5737"/>
                  </a:lnTo>
                  <a:lnTo>
                    <a:pt x="6304" y="5357"/>
                  </a:lnTo>
                  <a:lnTo>
                    <a:pt x="7341" y="6398"/>
                  </a:lnTo>
                  <a:lnTo>
                    <a:pt x="8339" y="1490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3419003" y="3896661"/>
            <a:ext cx="375495" cy="370879"/>
            <a:chOff x="-37808850" y="3221575"/>
            <a:chExt cx="321375" cy="317425"/>
          </a:xfrm>
        </p:grpSpPr>
        <p:sp>
          <p:nvSpPr>
            <p:cNvPr id="1088" name="Google Shape;1088;p50"/>
            <p:cNvSpPr/>
            <p:nvPr/>
          </p:nvSpPr>
          <p:spPr>
            <a:xfrm>
              <a:off x="-37808850" y="3294050"/>
              <a:ext cx="261500" cy="244950"/>
            </a:xfrm>
            <a:custGeom>
              <a:rect b="b" l="l" r="r" t="t"/>
              <a:pathLst>
                <a:path extrusionOk="0" h="9798" w="1046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-37601700" y="3221575"/>
              <a:ext cx="114225" cy="111275"/>
            </a:xfrm>
            <a:custGeom>
              <a:rect b="b" l="l" r="r" t="t"/>
              <a:pathLst>
                <a:path extrusionOk="0" h="4451" w="4569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7298126" y="3923082"/>
            <a:ext cx="339253" cy="318042"/>
            <a:chOff x="5049725" y="2635825"/>
            <a:chExt cx="481825" cy="451700"/>
          </a:xfrm>
        </p:grpSpPr>
        <p:sp>
          <p:nvSpPr>
            <p:cNvPr id="1091" name="Google Shape;1091;p50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3"/>
          <p:cNvSpPr/>
          <p:nvPr/>
        </p:nvSpPr>
        <p:spPr>
          <a:xfrm>
            <a:off x="829094" y="312179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4615444" y="1888422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4615444" y="3121209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829094" y="189014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3"/>
          <p:cNvSpPr txBox="1"/>
          <p:nvPr>
            <p:ph type="title"/>
          </p:nvPr>
        </p:nvSpPr>
        <p:spPr>
          <a:xfrm>
            <a:off x="829094" y="1968146"/>
            <a:ext cx="749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8" name="Google Shape;688;p33"/>
          <p:cNvSpPr txBox="1"/>
          <p:nvPr>
            <p:ph idx="1" type="subTitle"/>
          </p:nvPr>
        </p:nvSpPr>
        <p:spPr>
          <a:xfrm>
            <a:off x="1808621" y="219504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окружењу и његовим променама</a:t>
            </a:r>
            <a:endParaRPr/>
          </a:p>
        </p:txBody>
      </p:sp>
      <p:sp>
        <p:nvSpPr>
          <p:cNvPr id="689" name="Google Shape;689;p33"/>
          <p:cNvSpPr txBox="1"/>
          <p:nvPr>
            <p:ph idx="2" type="title"/>
          </p:nvPr>
        </p:nvSpPr>
        <p:spPr>
          <a:xfrm>
            <a:off x="829694" y="3199796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90" name="Google Shape;690;p33"/>
          <p:cNvSpPr txBox="1"/>
          <p:nvPr>
            <p:ph idx="3" type="subTitle"/>
          </p:nvPr>
        </p:nvSpPr>
        <p:spPr>
          <a:xfrm>
            <a:off x="1808621" y="3427829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села и решења</a:t>
            </a:r>
            <a:endParaRPr/>
          </a:p>
        </p:txBody>
      </p:sp>
      <p:sp>
        <p:nvSpPr>
          <p:cNvPr id="691" name="Google Shape;691;p33"/>
          <p:cNvSpPr txBox="1"/>
          <p:nvPr>
            <p:ph idx="4" type="title"/>
          </p:nvPr>
        </p:nvSpPr>
        <p:spPr>
          <a:xfrm>
            <a:off x="4616044" y="1966422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92" name="Google Shape;692;p33"/>
          <p:cNvSpPr txBox="1"/>
          <p:nvPr>
            <p:ph idx="5" type="subTitle"/>
          </p:nvPr>
        </p:nvSpPr>
        <p:spPr>
          <a:xfrm>
            <a:off x="5594359" y="2195585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града и решења</a:t>
            </a:r>
            <a:endParaRPr/>
          </a:p>
        </p:txBody>
      </p:sp>
      <p:sp>
        <p:nvSpPr>
          <p:cNvPr id="693" name="Google Shape;693;p33"/>
          <p:cNvSpPr txBox="1"/>
          <p:nvPr>
            <p:ph idx="8" type="title"/>
          </p:nvPr>
        </p:nvSpPr>
        <p:spPr>
          <a:xfrm>
            <a:off x="4616044" y="3199209"/>
            <a:ext cx="7482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94" name="Google Shape;694;p33"/>
          <p:cNvSpPr txBox="1"/>
          <p:nvPr>
            <p:ph idx="9" type="subTitle"/>
          </p:nvPr>
        </p:nvSpPr>
        <p:spPr>
          <a:xfrm>
            <a:off x="5593000" y="3427238"/>
            <a:ext cx="2721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Однос села и града и њихови узајамни утицаји</a:t>
            </a:r>
            <a:endParaRPr/>
          </a:p>
        </p:txBody>
      </p:sp>
      <p:sp>
        <p:nvSpPr>
          <p:cNvPr id="695" name="Google Shape;695;p3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САДРЖАЈ</a:t>
            </a:r>
            <a:endParaRPr/>
          </a:p>
        </p:txBody>
      </p:sp>
      <p:sp>
        <p:nvSpPr>
          <p:cNvPr id="696" name="Google Shape;696;p33"/>
          <p:cNvSpPr txBox="1"/>
          <p:nvPr>
            <p:ph idx="16" type="subTitle"/>
          </p:nvPr>
        </p:nvSpPr>
        <p:spPr>
          <a:xfrm>
            <a:off x="1808615" y="1848776"/>
            <a:ext cx="23364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УВОД</a:t>
            </a:r>
            <a:endParaRPr/>
          </a:p>
        </p:txBody>
      </p:sp>
      <p:sp>
        <p:nvSpPr>
          <p:cNvPr id="697" name="Google Shape;697;p33"/>
          <p:cNvSpPr txBox="1"/>
          <p:nvPr>
            <p:ph idx="17" type="subTitle"/>
          </p:nvPr>
        </p:nvSpPr>
        <p:spPr>
          <a:xfrm>
            <a:off x="1808619" y="3081557"/>
            <a:ext cx="23364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СЕЛО</a:t>
            </a:r>
            <a:endParaRPr/>
          </a:p>
        </p:txBody>
      </p:sp>
      <p:sp>
        <p:nvSpPr>
          <p:cNvPr id="698" name="Google Shape;698;p33"/>
          <p:cNvSpPr txBox="1"/>
          <p:nvPr>
            <p:ph idx="18" type="subTitle"/>
          </p:nvPr>
        </p:nvSpPr>
        <p:spPr>
          <a:xfrm>
            <a:off x="5594361" y="1849313"/>
            <a:ext cx="23364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ГРАД</a:t>
            </a:r>
            <a:endParaRPr/>
          </a:p>
        </p:txBody>
      </p:sp>
      <p:sp>
        <p:nvSpPr>
          <p:cNvPr id="699" name="Google Shape;699;p33"/>
          <p:cNvSpPr txBox="1"/>
          <p:nvPr>
            <p:ph idx="20" type="subTitle"/>
          </p:nvPr>
        </p:nvSpPr>
        <p:spPr>
          <a:xfrm>
            <a:off x="5593006" y="3080969"/>
            <a:ext cx="23364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ЗАКЉУЧАК</a:t>
            </a:r>
            <a:endParaRPr/>
          </a:p>
        </p:txBody>
      </p:sp>
      <p:grpSp>
        <p:nvGrpSpPr>
          <p:cNvPr id="700" name="Google Shape;700;p33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701" name="Google Shape;701;p3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3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51"/>
          <p:cNvGrpSpPr/>
          <p:nvPr/>
        </p:nvGrpSpPr>
        <p:grpSpPr>
          <a:xfrm>
            <a:off x="2413545" y="1340538"/>
            <a:ext cx="1090120" cy="571019"/>
            <a:chOff x="9538813" y="-58837"/>
            <a:chExt cx="1331200" cy="697300"/>
          </a:xfrm>
        </p:grpSpPr>
        <p:sp>
          <p:nvSpPr>
            <p:cNvPr id="1099" name="Google Shape;1099;p51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51"/>
          <p:cNvSpPr/>
          <p:nvPr/>
        </p:nvSpPr>
        <p:spPr>
          <a:xfrm>
            <a:off x="4088400" y="946851"/>
            <a:ext cx="1358400" cy="1358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51"/>
          <p:cNvSpPr txBox="1"/>
          <p:nvPr>
            <p:ph idx="2" type="title"/>
          </p:nvPr>
        </p:nvSpPr>
        <p:spPr>
          <a:xfrm>
            <a:off x="4088400" y="1317200"/>
            <a:ext cx="13584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03" name="Google Shape;1103;p51"/>
          <p:cNvSpPr txBox="1"/>
          <p:nvPr>
            <p:ph idx="1" type="subTitle"/>
          </p:nvPr>
        </p:nvSpPr>
        <p:spPr>
          <a:xfrm>
            <a:off x="3892800" y="3053350"/>
            <a:ext cx="3713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Однос села и града и њихови узајамни утицаји</a:t>
            </a:r>
            <a:endParaRPr/>
          </a:p>
        </p:txBody>
      </p:sp>
      <p:sp>
        <p:nvSpPr>
          <p:cNvPr id="1104" name="Google Shape;1104;p51"/>
          <p:cNvSpPr txBox="1"/>
          <p:nvPr>
            <p:ph type="title"/>
          </p:nvPr>
        </p:nvSpPr>
        <p:spPr>
          <a:xfrm>
            <a:off x="3892800" y="2493300"/>
            <a:ext cx="3713700" cy="3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ЗАКЉУЧАК</a:t>
            </a:r>
            <a:endParaRPr/>
          </a:p>
        </p:txBody>
      </p:sp>
      <p:grpSp>
        <p:nvGrpSpPr>
          <p:cNvPr id="1105" name="Google Shape;1105;p51"/>
          <p:cNvGrpSpPr/>
          <p:nvPr/>
        </p:nvGrpSpPr>
        <p:grpSpPr>
          <a:xfrm>
            <a:off x="3892822" y="2412600"/>
            <a:ext cx="4123181" cy="533400"/>
            <a:chOff x="720025" y="464675"/>
            <a:chExt cx="7704000" cy="533400"/>
          </a:xfrm>
        </p:grpSpPr>
        <p:cxnSp>
          <p:nvCxnSpPr>
            <p:cNvPr id="1106" name="Google Shape;1106;p51"/>
            <p:cNvCxnSpPr/>
            <p:nvPr/>
          </p:nvCxnSpPr>
          <p:spPr>
            <a:xfrm>
              <a:off x="720025" y="4646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51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08" name="Google Shape;1108;p51"/>
          <p:cNvGrpSpPr/>
          <p:nvPr/>
        </p:nvGrpSpPr>
        <p:grpSpPr>
          <a:xfrm>
            <a:off x="6294061" y="1323939"/>
            <a:ext cx="1032439" cy="571071"/>
            <a:chOff x="10591538" y="-2334087"/>
            <a:chExt cx="1960575" cy="1084450"/>
          </a:xfrm>
        </p:grpSpPr>
        <p:sp>
          <p:nvSpPr>
            <p:cNvPr id="1109" name="Google Shape;1109;p51"/>
            <p:cNvSpPr/>
            <p:nvPr/>
          </p:nvSpPr>
          <p:spPr>
            <a:xfrm>
              <a:off x="107477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105915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1" name="Google Shape;11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50" y="1698000"/>
            <a:ext cx="3107923" cy="2057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2" name="Google Shape;1112;p51"/>
          <p:cNvGrpSpPr/>
          <p:nvPr/>
        </p:nvGrpSpPr>
        <p:grpSpPr>
          <a:xfrm>
            <a:off x="232588" y="3420375"/>
            <a:ext cx="1894925" cy="989375"/>
            <a:chOff x="10693413" y="1879088"/>
            <a:chExt cx="1894925" cy="989375"/>
          </a:xfrm>
        </p:grpSpPr>
        <p:sp>
          <p:nvSpPr>
            <p:cNvPr id="1113" name="Google Shape;1113;p51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52"/>
          <p:cNvGrpSpPr/>
          <p:nvPr/>
        </p:nvGrpSpPr>
        <p:grpSpPr>
          <a:xfrm>
            <a:off x="7938516" y="2462397"/>
            <a:ext cx="980765" cy="541067"/>
            <a:chOff x="9713113" y="1116138"/>
            <a:chExt cx="1358400" cy="749400"/>
          </a:xfrm>
        </p:grpSpPr>
        <p:sp>
          <p:nvSpPr>
            <p:cNvPr id="1120" name="Google Shape;1120;p52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52"/>
          <p:cNvSpPr txBox="1"/>
          <p:nvPr>
            <p:ph type="title"/>
          </p:nvPr>
        </p:nvSpPr>
        <p:spPr>
          <a:xfrm>
            <a:off x="2028450" y="445025"/>
            <a:ext cx="492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ОДРЖИВИ РАЗВОЈ</a:t>
            </a:r>
            <a:endParaRPr sz="2500"/>
          </a:p>
        </p:txBody>
      </p:sp>
      <p:grpSp>
        <p:nvGrpSpPr>
          <p:cNvPr id="1123" name="Google Shape;1123;p52"/>
          <p:cNvGrpSpPr/>
          <p:nvPr/>
        </p:nvGrpSpPr>
        <p:grpSpPr>
          <a:xfrm>
            <a:off x="2028409" y="502775"/>
            <a:ext cx="4929019" cy="457200"/>
            <a:chOff x="720025" y="540875"/>
            <a:chExt cx="7704000" cy="457200"/>
          </a:xfrm>
        </p:grpSpPr>
        <p:cxnSp>
          <p:nvCxnSpPr>
            <p:cNvPr id="1124" name="Google Shape;1124;p52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52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26" name="Google Shape;11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150" y="1129300"/>
            <a:ext cx="599368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53"/>
          <p:cNvGrpSpPr/>
          <p:nvPr/>
        </p:nvGrpSpPr>
        <p:grpSpPr>
          <a:xfrm>
            <a:off x="7938516" y="2462397"/>
            <a:ext cx="980765" cy="541067"/>
            <a:chOff x="9713113" y="1116138"/>
            <a:chExt cx="1358400" cy="749400"/>
          </a:xfrm>
        </p:grpSpPr>
        <p:sp>
          <p:nvSpPr>
            <p:cNvPr id="1132" name="Google Shape;1132;p53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4" name="Google Shape;1134;p53"/>
          <p:cNvSpPr txBox="1"/>
          <p:nvPr>
            <p:ph type="title"/>
          </p:nvPr>
        </p:nvSpPr>
        <p:spPr>
          <a:xfrm>
            <a:off x="2028450" y="445025"/>
            <a:ext cx="492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ЦИРКУЛАРНА ЕКОНОМИЈА</a:t>
            </a:r>
            <a:endParaRPr sz="2500"/>
          </a:p>
        </p:txBody>
      </p:sp>
      <p:grpSp>
        <p:nvGrpSpPr>
          <p:cNvPr id="1135" name="Google Shape;1135;p53"/>
          <p:cNvGrpSpPr/>
          <p:nvPr/>
        </p:nvGrpSpPr>
        <p:grpSpPr>
          <a:xfrm>
            <a:off x="2028409" y="502775"/>
            <a:ext cx="4929019" cy="457200"/>
            <a:chOff x="720025" y="540875"/>
            <a:chExt cx="7704000" cy="457200"/>
          </a:xfrm>
        </p:grpSpPr>
        <p:cxnSp>
          <p:nvCxnSpPr>
            <p:cNvPr id="1136" name="Google Shape;1136;p53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53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38" name="Google Shape;113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00" y="1099375"/>
            <a:ext cx="749200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54"/>
          <p:cNvGrpSpPr/>
          <p:nvPr/>
        </p:nvGrpSpPr>
        <p:grpSpPr>
          <a:xfrm>
            <a:off x="7055463" y="287850"/>
            <a:ext cx="1894925" cy="989375"/>
            <a:chOff x="10693413" y="1879088"/>
            <a:chExt cx="1894925" cy="989375"/>
          </a:xfrm>
        </p:grpSpPr>
        <p:sp>
          <p:nvSpPr>
            <p:cNvPr id="1144" name="Google Shape;1144;p5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Google Shape;1146;p54"/>
          <p:cNvSpPr txBox="1"/>
          <p:nvPr>
            <p:ph idx="1" type="subTitle"/>
          </p:nvPr>
        </p:nvSpPr>
        <p:spPr>
          <a:xfrm>
            <a:off x="615150" y="454625"/>
            <a:ext cx="7988100" cy="42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Демографске промене на селу и у граду са собом доносе велики број изазова. Једини начин да се они превазиђу јесу систематичне промене у начину управљања селом, односно градом. Уместо фокусирања на искључиво једне или друге, потребно је увидети потенцијал сарадње између руралних и урбаних области, те радити на развоју исте.</a:t>
            </a:r>
            <a:endParaRPr/>
          </a:p>
        </p:txBody>
      </p:sp>
      <p:grpSp>
        <p:nvGrpSpPr>
          <p:cNvPr id="1147" name="Google Shape;1147;p54"/>
          <p:cNvGrpSpPr/>
          <p:nvPr/>
        </p:nvGrpSpPr>
        <p:grpSpPr>
          <a:xfrm>
            <a:off x="3947895" y="4154676"/>
            <a:ext cx="1090120" cy="571019"/>
            <a:chOff x="9538813" y="-58837"/>
            <a:chExt cx="1331200" cy="697300"/>
          </a:xfrm>
        </p:grpSpPr>
        <p:sp>
          <p:nvSpPr>
            <p:cNvPr id="1148" name="Google Shape;1148;p54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1330631" y="729597"/>
            <a:ext cx="663603" cy="346479"/>
            <a:chOff x="10693413" y="1879088"/>
            <a:chExt cx="1894925" cy="989375"/>
          </a:xfrm>
        </p:grpSpPr>
        <p:sp>
          <p:nvSpPr>
            <p:cNvPr id="1151" name="Google Shape;1151;p5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55"/>
          <p:cNvGrpSpPr/>
          <p:nvPr/>
        </p:nvGrpSpPr>
        <p:grpSpPr>
          <a:xfrm>
            <a:off x="7863231" y="2897547"/>
            <a:ext cx="663603" cy="346479"/>
            <a:chOff x="10693413" y="1879088"/>
            <a:chExt cx="1894925" cy="989375"/>
          </a:xfrm>
        </p:grpSpPr>
        <p:sp>
          <p:nvSpPr>
            <p:cNvPr id="1158" name="Google Shape;1158;p5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0" name="Google Shape;1160;p55"/>
          <p:cNvSpPr txBox="1"/>
          <p:nvPr>
            <p:ph type="ctrTitle"/>
          </p:nvPr>
        </p:nvSpPr>
        <p:spPr>
          <a:xfrm>
            <a:off x="3192900" y="186299"/>
            <a:ext cx="2758200" cy="4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Извори:</a:t>
            </a:r>
            <a:endParaRPr sz="3000"/>
          </a:p>
        </p:txBody>
      </p:sp>
      <p:sp>
        <p:nvSpPr>
          <p:cNvPr id="1161" name="Google Shape;1161;p55"/>
          <p:cNvSpPr txBox="1"/>
          <p:nvPr>
            <p:ph idx="1" type="subTitle"/>
          </p:nvPr>
        </p:nvSpPr>
        <p:spPr>
          <a:xfrm>
            <a:off x="2425350" y="1477975"/>
            <a:ext cx="4293300" cy="19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https://bif.rs/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https://socijalnoukljucivanje.gov.rs/wp-content/uploads/2014/05/buducnost_sela_web.pdf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https://publichealthreviews.biomedcentral.com/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https://www.weforum.org/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https://circulars.iclei.org/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https://ecotrust.ca/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https://assignmentpoint.com/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2" name="Google Shape;1162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36101" y="2753128"/>
            <a:ext cx="3836448" cy="354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128549" y="2753128"/>
            <a:ext cx="3836448" cy="35407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4" name="Google Shape;1164;p55"/>
          <p:cNvGrpSpPr/>
          <p:nvPr/>
        </p:nvGrpSpPr>
        <p:grpSpPr>
          <a:xfrm>
            <a:off x="860091" y="1494510"/>
            <a:ext cx="980765" cy="541067"/>
            <a:chOff x="9713113" y="1116138"/>
            <a:chExt cx="1358400" cy="749400"/>
          </a:xfrm>
        </p:grpSpPr>
        <p:sp>
          <p:nvSpPr>
            <p:cNvPr id="1165" name="Google Shape;1165;p5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55"/>
          <p:cNvGrpSpPr/>
          <p:nvPr/>
        </p:nvGrpSpPr>
        <p:grpSpPr>
          <a:xfrm>
            <a:off x="6914418" y="1477986"/>
            <a:ext cx="896001" cy="494304"/>
            <a:chOff x="9713113" y="1116138"/>
            <a:chExt cx="1358400" cy="749400"/>
          </a:xfrm>
        </p:grpSpPr>
        <p:sp>
          <p:nvSpPr>
            <p:cNvPr id="1168" name="Google Shape;1168;p55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4"/>
          <p:cNvGrpSpPr/>
          <p:nvPr/>
        </p:nvGrpSpPr>
        <p:grpSpPr>
          <a:xfrm>
            <a:off x="2413545" y="1340538"/>
            <a:ext cx="1090120" cy="571019"/>
            <a:chOff x="9538813" y="-58837"/>
            <a:chExt cx="1331200" cy="697300"/>
          </a:xfrm>
        </p:grpSpPr>
        <p:sp>
          <p:nvSpPr>
            <p:cNvPr id="708" name="Google Shape;708;p34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34"/>
          <p:cNvSpPr/>
          <p:nvPr/>
        </p:nvSpPr>
        <p:spPr>
          <a:xfrm>
            <a:off x="4088400" y="946851"/>
            <a:ext cx="1358400" cy="1358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4"/>
          <p:cNvSpPr txBox="1"/>
          <p:nvPr>
            <p:ph idx="2" type="title"/>
          </p:nvPr>
        </p:nvSpPr>
        <p:spPr>
          <a:xfrm>
            <a:off x="4088400" y="1317200"/>
            <a:ext cx="13584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2" name="Google Shape;712;p34"/>
          <p:cNvSpPr txBox="1"/>
          <p:nvPr>
            <p:ph idx="1" type="subTitle"/>
          </p:nvPr>
        </p:nvSpPr>
        <p:spPr>
          <a:xfrm>
            <a:off x="3892800" y="3053350"/>
            <a:ext cx="3713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окружењу и његовим променама</a:t>
            </a:r>
            <a:endParaRPr/>
          </a:p>
        </p:txBody>
      </p:sp>
      <p:sp>
        <p:nvSpPr>
          <p:cNvPr id="713" name="Google Shape;713;p34"/>
          <p:cNvSpPr txBox="1"/>
          <p:nvPr>
            <p:ph type="title"/>
          </p:nvPr>
        </p:nvSpPr>
        <p:spPr>
          <a:xfrm>
            <a:off x="3892800" y="2493300"/>
            <a:ext cx="3713700" cy="3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УВОД</a:t>
            </a:r>
            <a:endParaRPr/>
          </a:p>
        </p:txBody>
      </p:sp>
      <p:pic>
        <p:nvPicPr>
          <p:cNvPr id="714" name="Google Shape;7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90" y="1208175"/>
            <a:ext cx="2689320" cy="2727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34"/>
          <p:cNvGrpSpPr/>
          <p:nvPr/>
        </p:nvGrpSpPr>
        <p:grpSpPr>
          <a:xfrm>
            <a:off x="3892822" y="2412600"/>
            <a:ext cx="4123181" cy="533400"/>
            <a:chOff x="720025" y="464675"/>
            <a:chExt cx="7704000" cy="533400"/>
          </a:xfrm>
        </p:grpSpPr>
        <p:cxnSp>
          <p:nvCxnSpPr>
            <p:cNvPr id="716" name="Google Shape;716;p34"/>
            <p:cNvCxnSpPr/>
            <p:nvPr/>
          </p:nvCxnSpPr>
          <p:spPr>
            <a:xfrm>
              <a:off x="720025" y="4646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34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8" name="Google Shape;718;p34"/>
          <p:cNvGrpSpPr/>
          <p:nvPr/>
        </p:nvGrpSpPr>
        <p:grpSpPr>
          <a:xfrm>
            <a:off x="6294061" y="1323939"/>
            <a:ext cx="1032439" cy="571071"/>
            <a:chOff x="10591538" y="-2334087"/>
            <a:chExt cx="1960575" cy="1084450"/>
          </a:xfrm>
        </p:grpSpPr>
        <p:sp>
          <p:nvSpPr>
            <p:cNvPr id="719" name="Google Shape;719;p34"/>
            <p:cNvSpPr/>
            <p:nvPr/>
          </p:nvSpPr>
          <p:spPr>
            <a:xfrm>
              <a:off x="107477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10591538" y="-2334087"/>
              <a:ext cx="1804375" cy="1084450"/>
            </a:xfrm>
            <a:custGeom>
              <a:rect b="b" l="l" r="r" t="t"/>
              <a:pathLst>
                <a:path extrusionOk="0" h="43378" w="72175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4"/>
          <p:cNvGrpSpPr/>
          <p:nvPr/>
        </p:nvGrpSpPr>
        <p:grpSpPr>
          <a:xfrm>
            <a:off x="232588" y="3420375"/>
            <a:ext cx="1894925" cy="989375"/>
            <a:chOff x="10693413" y="1879088"/>
            <a:chExt cx="1894925" cy="989375"/>
          </a:xfrm>
        </p:grpSpPr>
        <p:sp>
          <p:nvSpPr>
            <p:cNvPr id="722" name="Google Shape;722;p34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5"/>
          <p:cNvGrpSpPr/>
          <p:nvPr/>
        </p:nvGrpSpPr>
        <p:grpSpPr>
          <a:xfrm>
            <a:off x="4429670" y="3521201"/>
            <a:ext cx="1090120" cy="571019"/>
            <a:chOff x="9538813" y="-58837"/>
            <a:chExt cx="1331200" cy="697300"/>
          </a:xfrm>
        </p:grpSpPr>
        <p:sp>
          <p:nvSpPr>
            <p:cNvPr id="729" name="Google Shape;729;p35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35"/>
          <p:cNvSpPr txBox="1"/>
          <p:nvPr>
            <p:ph type="title"/>
          </p:nvPr>
        </p:nvSpPr>
        <p:spPr>
          <a:xfrm>
            <a:off x="1606950" y="1176388"/>
            <a:ext cx="5930100" cy="24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Окружење у коме одраста младеж Србије јасно указује на многобројне системске проблеме са којима се ваља суочити. Најуочљивија последица тих проблема јесу миграције (и унутрашње и спољашње).</a:t>
            </a:r>
            <a:endParaRPr sz="2500"/>
          </a:p>
        </p:txBody>
      </p:sp>
      <p:pic>
        <p:nvPicPr>
          <p:cNvPr id="732" name="Google Shape;7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894" y="2421826"/>
            <a:ext cx="3541229" cy="528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2600" y="4443685"/>
            <a:ext cx="3251170" cy="326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4" name="Google Shape;734;p35"/>
          <p:cNvGrpSpPr/>
          <p:nvPr/>
        </p:nvGrpSpPr>
        <p:grpSpPr>
          <a:xfrm>
            <a:off x="113938" y="2567025"/>
            <a:ext cx="1032400" cy="541100"/>
            <a:chOff x="9968938" y="-987062"/>
            <a:chExt cx="1032400" cy="541100"/>
          </a:xfrm>
        </p:grpSpPr>
        <p:sp>
          <p:nvSpPr>
            <p:cNvPr id="735" name="Google Shape;735;p35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35"/>
          <p:cNvGrpSpPr/>
          <p:nvPr/>
        </p:nvGrpSpPr>
        <p:grpSpPr>
          <a:xfrm>
            <a:off x="4240206" y="630272"/>
            <a:ext cx="663603" cy="346479"/>
            <a:chOff x="10693413" y="1879088"/>
            <a:chExt cx="1894925" cy="989375"/>
          </a:xfrm>
        </p:grpSpPr>
        <p:sp>
          <p:nvSpPr>
            <p:cNvPr id="738" name="Google Shape;738;p35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0" name="Google Shape;7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436781" y="3871126"/>
            <a:ext cx="3541229" cy="5288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" name="Google Shape;741;p35"/>
          <p:cNvGrpSpPr/>
          <p:nvPr/>
        </p:nvGrpSpPr>
        <p:grpSpPr>
          <a:xfrm>
            <a:off x="1814369" y="1135055"/>
            <a:ext cx="5553818" cy="2577767"/>
            <a:chOff x="1812784" y="502775"/>
            <a:chExt cx="5518500" cy="928925"/>
          </a:xfrm>
        </p:grpSpPr>
        <p:cxnSp>
          <p:nvCxnSpPr>
            <p:cNvPr id="742" name="Google Shape;742;p35"/>
            <p:cNvCxnSpPr/>
            <p:nvPr/>
          </p:nvCxnSpPr>
          <p:spPr>
            <a:xfrm>
              <a:off x="1812784" y="1431700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35"/>
            <p:cNvCxnSpPr/>
            <p:nvPr/>
          </p:nvCxnSpPr>
          <p:spPr>
            <a:xfrm>
              <a:off x="1812784" y="502775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36"/>
          <p:cNvGrpSpPr/>
          <p:nvPr/>
        </p:nvGrpSpPr>
        <p:grpSpPr>
          <a:xfrm>
            <a:off x="5862800" y="3685900"/>
            <a:ext cx="1894925" cy="989375"/>
            <a:chOff x="10693413" y="1879088"/>
            <a:chExt cx="1894925" cy="989375"/>
          </a:xfrm>
        </p:grpSpPr>
        <p:sp>
          <p:nvSpPr>
            <p:cNvPr id="749" name="Google Shape;749;p36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36"/>
          <p:cNvSpPr/>
          <p:nvPr/>
        </p:nvSpPr>
        <p:spPr>
          <a:xfrm>
            <a:off x="837300" y="4338413"/>
            <a:ext cx="7469400" cy="42705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6"/>
          <p:cNvSpPr txBox="1"/>
          <p:nvPr>
            <p:ph type="title"/>
          </p:nvPr>
        </p:nvSpPr>
        <p:spPr>
          <a:xfrm>
            <a:off x="1812750" y="283865"/>
            <a:ext cx="5518500" cy="8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Унутрашње миграције</a:t>
            </a:r>
            <a:endParaRPr sz="2500"/>
          </a:p>
        </p:txBody>
      </p:sp>
      <p:sp>
        <p:nvSpPr>
          <p:cNvPr id="753" name="Google Shape;753;p36"/>
          <p:cNvSpPr txBox="1"/>
          <p:nvPr>
            <p:ph idx="1" type="body"/>
          </p:nvPr>
        </p:nvSpPr>
        <p:spPr>
          <a:xfrm>
            <a:off x="1214500" y="1087875"/>
            <a:ext cx="6664200" cy="12870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 разлику од појединих држава Западне Европе и ЕУ, где статистика показује напредак села, у Србији је ситуација таква да су исељавања из села у градове толико рапидна да руралне средине замиру или остају потпуно ненасељене.</a:t>
            </a:r>
            <a:endParaRPr/>
          </a:p>
        </p:txBody>
      </p:sp>
      <p:pic>
        <p:nvPicPr>
          <p:cNvPr id="754" name="Google Shape;7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025" y="2611225"/>
            <a:ext cx="2475950" cy="22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7"/>
          <p:cNvSpPr txBox="1"/>
          <p:nvPr>
            <p:ph type="title"/>
          </p:nvPr>
        </p:nvSpPr>
        <p:spPr>
          <a:xfrm>
            <a:off x="2206800" y="1068350"/>
            <a:ext cx="4730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760" name="Google Shape;760;p37"/>
          <p:cNvSpPr txBox="1"/>
          <p:nvPr>
            <p:ph idx="1" type="subTitle"/>
          </p:nvPr>
        </p:nvSpPr>
        <p:spPr>
          <a:xfrm>
            <a:off x="2206800" y="1896650"/>
            <a:ext cx="4730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Проценат становништва за који се сматра да ће до 2050. године насељавати градове</a:t>
            </a:r>
            <a:endParaRPr/>
          </a:p>
        </p:txBody>
      </p:sp>
      <p:sp>
        <p:nvSpPr>
          <p:cNvPr id="761" name="Google Shape;761;p37"/>
          <p:cNvSpPr txBox="1"/>
          <p:nvPr>
            <p:ph idx="2" type="title"/>
          </p:nvPr>
        </p:nvSpPr>
        <p:spPr>
          <a:xfrm>
            <a:off x="2206800" y="2978373"/>
            <a:ext cx="4730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29,47%</a:t>
            </a:r>
            <a:endParaRPr/>
          </a:p>
        </p:txBody>
      </p:sp>
      <p:sp>
        <p:nvSpPr>
          <p:cNvPr id="762" name="Google Shape;762;p37"/>
          <p:cNvSpPr txBox="1"/>
          <p:nvPr>
            <p:ph idx="3" type="subTitle"/>
          </p:nvPr>
        </p:nvSpPr>
        <p:spPr>
          <a:xfrm>
            <a:off x="2206800" y="3806737"/>
            <a:ext cx="4730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Проценат насеља у Србији са бројем становника мањим од 200</a:t>
            </a:r>
            <a:endParaRPr/>
          </a:p>
        </p:txBody>
      </p:sp>
      <p:grpSp>
        <p:nvGrpSpPr>
          <p:cNvPr id="763" name="Google Shape;763;p37"/>
          <p:cNvGrpSpPr/>
          <p:nvPr/>
        </p:nvGrpSpPr>
        <p:grpSpPr>
          <a:xfrm>
            <a:off x="7541845" y="2576351"/>
            <a:ext cx="1090120" cy="571019"/>
            <a:chOff x="9538813" y="-58837"/>
            <a:chExt cx="1331200" cy="697300"/>
          </a:xfrm>
        </p:grpSpPr>
        <p:sp>
          <p:nvSpPr>
            <p:cNvPr id="764" name="Google Shape;764;p37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37"/>
          <p:cNvGrpSpPr/>
          <p:nvPr/>
        </p:nvGrpSpPr>
        <p:grpSpPr>
          <a:xfrm>
            <a:off x="1009968" y="1859997"/>
            <a:ext cx="663603" cy="346479"/>
            <a:chOff x="10693413" y="1879088"/>
            <a:chExt cx="1894925" cy="989375"/>
          </a:xfrm>
        </p:grpSpPr>
        <p:sp>
          <p:nvSpPr>
            <p:cNvPr id="767" name="Google Shape;767;p37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37"/>
          <p:cNvGrpSpPr/>
          <p:nvPr/>
        </p:nvGrpSpPr>
        <p:grpSpPr>
          <a:xfrm>
            <a:off x="1914014" y="3806723"/>
            <a:ext cx="5315971" cy="402577"/>
            <a:chOff x="1812784" y="350375"/>
            <a:chExt cx="5518500" cy="1081325"/>
          </a:xfrm>
        </p:grpSpPr>
        <p:cxnSp>
          <p:nvCxnSpPr>
            <p:cNvPr id="770" name="Google Shape;770;p37"/>
            <p:cNvCxnSpPr/>
            <p:nvPr/>
          </p:nvCxnSpPr>
          <p:spPr>
            <a:xfrm>
              <a:off x="1812784" y="1431700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37"/>
            <p:cNvCxnSpPr/>
            <p:nvPr/>
          </p:nvCxnSpPr>
          <p:spPr>
            <a:xfrm>
              <a:off x="1812784" y="350375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2" name="Google Shape;772;p37"/>
          <p:cNvGrpSpPr/>
          <p:nvPr/>
        </p:nvGrpSpPr>
        <p:grpSpPr>
          <a:xfrm>
            <a:off x="1914014" y="1896648"/>
            <a:ext cx="5315971" cy="402577"/>
            <a:chOff x="1812784" y="350375"/>
            <a:chExt cx="5518500" cy="1081325"/>
          </a:xfrm>
        </p:grpSpPr>
        <p:cxnSp>
          <p:nvCxnSpPr>
            <p:cNvPr id="773" name="Google Shape;773;p37"/>
            <p:cNvCxnSpPr/>
            <p:nvPr/>
          </p:nvCxnSpPr>
          <p:spPr>
            <a:xfrm>
              <a:off x="1812784" y="1431700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37"/>
            <p:cNvCxnSpPr/>
            <p:nvPr/>
          </p:nvCxnSpPr>
          <p:spPr>
            <a:xfrm>
              <a:off x="1812784" y="350375"/>
              <a:ext cx="5518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8"/>
          <p:cNvGrpSpPr/>
          <p:nvPr/>
        </p:nvGrpSpPr>
        <p:grpSpPr>
          <a:xfrm>
            <a:off x="1009968" y="1859997"/>
            <a:ext cx="663603" cy="346479"/>
            <a:chOff x="10693413" y="1879088"/>
            <a:chExt cx="1894925" cy="989375"/>
          </a:xfrm>
        </p:grpSpPr>
        <p:sp>
          <p:nvSpPr>
            <p:cNvPr id="780" name="Google Shape;780;p38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2" name="Google Shape;7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37" y="667600"/>
            <a:ext cx="8318126" cy="38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9"/>
          <p:cNvSpPr txBox="1"/>
          <p:nvPr>
            <p:ph idx="1" type="subTitle"/>
          </p:nvPr>
        </p:nvSpPr>
        <p:spPr>
          <a:xfrm>
            <a:off x="1290750" y="251532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УЗРОЦИ</a:t>
            </a:r>
            <a:endParaRPr/>
          </a:p>
        </p:txBody>
      </p:sp>
      <p:sp>
        <p:nvSpPr>
          <p:cNvPr id="788" name="Google Shape;788;p39"/>
          <p:cNvSpPr txBox="1"/>
          <p:nvPr>
            <p:ph idx="2" type="subTitle"/>
          </p:nvPr>
        </p:nvSpPr>
        <p:spPr>
          <a:xfrm>
            <a:off x="4945625" y="2515325"/>
            <a:ext cx="2907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ПОСЛЕДИЦЕ</a:t>
            </a:r>
            <a:endParaRPr/>
          </a:p>
        </p:txBody>
      </p:sp>
      <p:sp>
        <p:nvSpPr>
          <p:cNvPr id="789" name="Google Shape;789;p39"/>
          <p:cNvSpPr txBox="1"/>
          <p:nvPr>
            <p:ph idx="3" type="subTitle"/>
          </p:nvPr>
        </p:nvSpPr>
        <p:spPr>
          <a:xfrm>
            <a:off x="1290763" y="2911425"/>
            <a:ext cx="29076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Боље прилике у запослењу, рекреацији и културном уздизању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Здравствена сигурност</a:t>
            </a:r>
            <a:endParaRPr/>
          </a:p>
        </p:txBody>
      </p:sp>
      <p:sp>
        <p:nvSpPr>
          <p:cNvPr id="790" name="Google Shape;790;p39"/>
          <p:cNvSpPr txBox="1"/>
          <p:nvPr>
            <p:ph idx="4" type="subTitle"/>
          </p:nvPr>
        </p:nvSpPr>
        <p:spPr>
          <a:xfrm>
            <a:off x="4945638" y="2911425"/>
            <a:ext cx="2907600" cy="13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Пренасељеност градова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Глобализација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Нестанак села и сеоских делатности</a:t>
            </a:r>
            <a:endParaRPr/>
          </a:p>
        </p:txBody>
      </p:sp>
      <p:sp>
        <p:nvSpPr>
          <p:cNvPr id="791" name="Google Shape;791;p39"/>
          <p:cNvSpPr/>
          <p:nvPr/>
        </p:nvSpPr>
        <p:spPr>
          <a:xfrm>
            <a:off x="2369850" y="153733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9"/>
          <p:cNvSpPr/>
          <p:nvPr/>
        </p:nvSpPr>
        <p:spPr>
          <a:xfrm>
            <a:off x="6024725" y="1537336"/>
            <a:ext cx="749400" cy="74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p39"/>
          <p:cNvGrpSpPr/>
          <p:nvPr/>
        </p:nvGrpSpPr>
        <p:grpSpPr>
          <a:xfrm>
            <a:off x="2580800" y="1768274"/>
            <a:ext cx="327500" cy="287525"/>
            <a:chOff x="7814550" y="1219000"/>
            <a:chExt cx="327500" cy="287525"/>
          </a:xfrm>
        </p:grpSpPr>
        <p:sp>
          <p:nvSpPr>
            <p:cNvPr id="794" name="Google Shape;794;p39"/>
            <p:cNvSpPr/>
            <p:nvPr/>
          </p:nvSpPr>
          <p:spPr>
            <a:xfrm>
              <a:off x="7814550" y="1219000"/>
              <a:ext cx="327500" cy="287525"/>
            </a:xfrm>
            <a:custGeom>
              <a:rect b="b" l="l" r="r" t="t"/>
              <a:pathLst>
                <a:path extrusionOk="0" h="11501" w="13100">
                  <a:moveTo>
                    <a:pt x="6221" y="1"/>
                  </a:moveTo>
                  <a:lnTo>
                    <a:pt x="3534" y="1707"/>
                  </a:lnTo>
                  <a:lnTo>
                    <a:pt x="2502" y="5319"/>
                  </a:lnTo>
                  <a:lnTo>
                    <a:pt x="1322" y="6619"/>
                  </a:lnTo>
                  <a:lnTo>
                    <a:pt x="3716" y="7509"/>
                  </a:lnTo>
                  <a:lnTo>
                    <a:pt x="4545" y="9488"/>
                  </a:lnTo>
                  <a:lnTo>
                    <a:pt x="3837" y="9786"/>
                  </a:lnTo>
                  <a:lnTo>
                    <a:pt x="3137" y="8114"/>
                  </a:lnTo>
                  <a:lnTo>
                    <a:pt x="1024" y="7328"/>
                  </a:lnTo>
                  <a:lnTo>
                    <a:pt x="765" y="10732"/>
                  </a:lnTo>
                  <a:lnTo>
                    <a:pt x="0" y="10732"/>
                  </a:lnTo>
                  <a:lnTo>
                    <a:pt x="0" y="11501"/>
                  </a:lnTo>
                  <a:lnTo>
                    <a:pt x="13099" y="11501"/>
                  </a:lnTo>
                  <a:lnTo>
                    <a:pt x="13099" y="10732"/>
                  </a:lnTo>
                  <a:lnTo>
                    <a:pt x="11823" y="10732"/>
                  </a:lnTo>
                  <a:lnTo>
                    <a:pt x="11060" y="8252"/>
                  </a:lnTo>
                  <a:lnTo>
                    <a:pt x="10516" y="7742"/>
                  </a:lnTo>
                  <a:lnTo>
                    <a:pt x="9328" y="8477"/>
                  </a:lnTo>
                  <a:lnTo>
                    <a:pt x="8917" y="9613"/>
                  </a:lnTo>
                  <a:lnTo>
                    <a:pt x="8196" y="9349"/>
                  </a:lnTo>
                  <a:lnTo>
                    <a:pt x="8701" y="7963"/>
                  </a:lnTo>
                  <a:lnTo>
                    <a:pt x="9937" y="7194"/>
                  </a:lnTo>
                  <a:lnTo>
                    <a:pt x="9306" y="6606"/>
                  </a:lnTo>
                  <a:lnTo>
                    <a:pt x="9008" y="4165"/>
                  </a:lnTo>
                  <a:lnTo>
                    <a:pt x="7833" y="3362"/>
                  </a:lnTo>
                  <a:lnTo>
                    <a:pt x="6204" y="4675"/>
                  </a:lnTo>
                  <a:lnTo>
                    <a:pt x="6537" y="6006"/>
                  </a:lnTo>
                  <a:lnTo>
                    <a:pt x="5789" y="6191"/>
                  </a:lnTo>
                  <a:lnTo>
                    <a:pt x="5344" y="4390"/>
                  </a:lnTo>
                  <a:lnTo>
                    <a:pt x="7349" y="276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8072250" y="1321075"/>
              <a:ext cx="63625" cy="70975"/>
            </a:xfrm>
            <a:custGeom>
              <a:rect b="b" l="l" r="r" t="t"/>
              <a:pathLst>
                <a:path extrusionOk="0" h="2839" w="2545">
                  <a:moveTo>
                    <a:pt x="1344" y="0"/>
                  </a:moveTo>
                  <a:lnTo>
                    <a:pt x="0" y="735"/>
                  </a:lnTo>
                  <a:lnTo>
                    <a:pt x="0" y="2467"/>
                  </a:lnTo>
                  <a:lnTo>
                    <a:pt x="1728" y="2838"/>
                  </a:lnTo>
                  <a:lnTo>
                    <a:pt x="2545" y="821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8025575" y="1236175"/>
              <a:ext cx="61700" cy="68400"/>
            </a:xfrm>
            <a:custGeom>
              <a:rect b="b" l="l" r="r" t="t"/>
              <a:pathLst>
                <a:path extrusionOk="0" h="2736" w="2468">
                  <a:moveTo>
                    <a:pt x="1660" y="0"/>
                  </a:moveTo>
                  <a:lnTo>
                    <a:pt x="148" y="376"/>
                  </a:lnTo>
                  <a:lnTo>
                    <a:pt x="1" y="1862"/>
                  </a:lnTo>
                  <a:lnTo>
                    <a:pt x="1068" y="2735"/>
                  </a:lnTo>
                  <a:lnTo>
                    <a:pt x="2468" y="1564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7" name="Google Shape;797;p39"/>
          <p:cNvGrpSpPr/>
          <p:nvPr/>
        </p:nvGrpSpPr>
        <p:grpSpPr>
          <a:xfrm>
            <a:off x="6236113" y="1748236"/>
            <a:ext cx="326625" cy="327600"/>
            <a:chOff x="7027200" y="2763575"/>
            <a:chExt cx="326625" cy="327600"/>
          </a:xfrm>
        </p:grpSpPr>
        <p:sp>
          <p:nvSpPr>
            <p:cNvPr id="798" name="Google Shape;798;p39"/>
            <p:cNvSpPr/>
            <p:nvPr/>
          </p:nvSpPr>
          <p:spPr>
            <a:xfrm>
              <a:off x="7115650" y="2896200"/>
              <a:ext cx="28975" cy="45175"/>
            </a:xfrm>
            <a:custGeom>
              <a:rect b="b" l="l" r="r" t="t"/>
              <a:pathLst>
                <a:path extrusionOk="0" h="1807" w="1159">
                  <a:moveTo>
                    <a:pt x="173" y="0"/>
                  </a:moveTo>
                  <a:lnTo>
                    <a:pt x="0" y="1806"/>
                  </a:lnTo>
                  <a:lnTo>
                    <a:pt x="990" y="1806"/>
                  </a:lnTo>
                  <a:lnTo>
                    <a:pt x="1158" y="9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7035825" y="2763575"/>
              <a:ext cx="199525" cy="210950"/>
            </a:xfrm>
            <a:custGeom>
              <a:rect b="b" l="l" r="r" t="t"/>
              <a:pathLst>
                <a:path extrusionOk="0" h="8438" w="7981">
                  <a:moveTo>
                    <a:pt x="4368" y="0"/>
                  </a:moveTo>
                  <a:lnTo>
                    <a:pt x="1" y="3603"/>
                  </a:lnTo>
                  <a:lnTo>
                    <a:pt x="489" y="4195"/>
                  </a:lnTo>
                  <a:lnTo>
                    <a:pt x="891" y="3862"/>
                  </a:lnTo>
                  <a:lnTo>
                    <a:pt x="575" y="7111"/>
                  </a:lnTo>
                  <a:lnTo>
                    <a:pt x="2420" y="7111"/>
                  </a:lnTo>
                  <a:lnTo>
                    <a:pt x="2675" y="4467"/>
                  </a:lnTo>
                  <a:lnTo>
                    <a:pt x="5185" y="4709"/>
                  </a:lnTo>
                  <a:lnTo>
                    <a:pt x="4956" y="7111"/>
                  </a:lnTo>
                  <a:lnTo>
                    <a:pt x="5587" y="7111"/>
                  </a:lnTo>
                  <a:lnTo>
                    <a:pt x="4991" y="8260"/>
                  </a:lnTo>
                  <a:lnTo>
                    <a:pt x="6667" y="8433"/>
                  </a:lnTo>
                  <a:lnTo>
                    <a:pt x="6667" y="8437"/>
                  </a:lnTo>
                  <a:lnTo>
                    <a:pt x="7051" y="4454"/>
                  </a:lnTo>
                  <a:lnTo>
                    <a:pt x="7388" y="4860"/>
                  </a:lnTo>
                  <a:lnTo>
                    <a:pt x="7980" y="437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7027200" y="2960575"/>
              <a:ext cx="326625" cy="130600"/>
            </a:xfrm>
            <a:custGeom>
              <a:rect b="b" l="l" r="r" t="t"/>
              <a:pathLst>
                <a:path extrusionOk="0" h="5224" w="13065">
                  <a:moveTo>
                    <a:pt x="0" y="0"/>
                  </a:moveTo>
                  <a:lnTo>
                    <a:pt x="0" y="5223"/>
                  </a:lnTo>
                  <a:lnTo>
                    <a:pt x="13064" y="5223"/>
                  </a:lnTo>
                  <a:lnTo>
                    <a:pt x="13064" y="0"/>
                  </a:lnTo>
                  <a:lnTo>
                    <a:pt x="8818" y="0"/>
                  </a:lnTo>
                  <a:lnTo>
                    <a:pt x="8131" y="661"/>
                  </a:lnTo>
                  <a:lnTo>
                    <a:pt x="9142" y="1266"/>
                  </a:lnTo>
                  <a:lnTo>
                    <a:pt x="5612" y="3858"/>
                  </a:lnTo>
                  <a:lnTo>
                    <a:pt x="6027" y="1590"/>
                  </a:lnTo>
                  <a:lnTo>
                    <a:pt x="4299" y="717"/>
                  </a:lnTo>
                  <a:lnTo>
                    <a:pt x="4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1" name="Google Shape;801;p39"/>
          <p:cNvGrpSpPr/>
          <p:nvPr/>
        </p:nvGrpSpPr>
        <p:grpSpPr>
          <a:xfrm>
            <a:off x="638938" y="1385300"/>
            <a:ext cx="1032400" cy="541100"/>
            <a:chOff x="9968938" y="-987062"/>
            <a:chExt cx="1032400" cy="541100"/>
          </a:xfrm>
        </p:grpSpPr>
        <p:sp>
          <p:nvSpPr>
            <p:cNvPr id="802" name="Google Shape;802;p39"/>
            <p:cNvSpPr/>
            <p:nvPr/>
          </p:nvSpPr>
          <p:spPr>
            <a:xfrm>
              <a:off x="100572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9968938" y="-987062"/>
              <a:ext cx="944100" cy="541100"/>
            </a:xfrm>
            <a:custGeom>
              <a:rect b="b" l="l" r="r" t="t"/>
              <a:pathLst>
                <a:path extrusionOk="0" h="21644" w="37764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39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805" name="Google Shape;805;p39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39"/>
          <p:cNvSpPr txBox="1"/>
          <p:nvPr>
            <p:ph type="title"/>
          </p:nvPr>
        </p:nvSpPr>
        <p:spPr>
          <a:xfrm>
            <a:off x="123175" y="445025"/>
            <a:ext cx="886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УЗРОЦИ И ПОСЛЕДИЦЕ ПРЕЛАСКА ИЗ СЕЛА У ГРАД</a:t>
            </a:r>
            <a:endParaRPr sz="2500"/>
          </a:p>
        </p:txBody>
      </p:sp>
      <p:grpSp>
        <p:nvGrpSpPr>
          <p:cNvPr id="808" name="Google Shape;808;p39"/>
          <p:cNvGrpSpPr/>
          <p:nvPr/>
        </p:nvGrpSpPr>
        <p:grpSpPr>
          <a:xfrm>
            <a:off x="123194" y="502775"/>
            <a:ext cx="8796427" cy="457200"/>
            <a:chOff x="720025" y="540875"/>
            <a:chExt cx="7704000" cy="457200"/>
          </a:xfrm>
        </p:grpSpPr>
        <p:cxnSp>
          <p:nvCxnSpPr>
            <p:cNvPr id="809" name="Google Shape;809;p39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39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0"/>
          <p:cNvSpPr/>
          <p:nvPr/>
        </p:nvSpPr>
        <p:spPr>
          <a:xfrm>
            <a:off x="4629600" y="3405888"/>
            <a:ext cx="7469400" cy="42705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0"/>
          <p:cNvSpPr/>
          <p:nvPr/>
        </p:nvSpPr>
        <p:spPr>
          <a:xfrm>
            <a:off x="3782400" y="1126926"/>
            <a:ext cx="1358400" cy="1358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rotWithShape="0" algn="bl" dir="21540000" dist="57150">
              <a:schemeClr val="accent3">
                <a:alpha val="9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0"/>
          <p:cNvSpPr txBox="1"/>
          <p:nvPr>
            <p:ph idx="2" type="title"/>
          </p:nvPr>
        </p:nvSpPr>
        <p:spPr>
          <a:xfrm>
            <a:off x="3782400" y="1497275"/>
            <a:ext cx="13584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18" name="Google Shape;818;p40"/>
          <p:cNvSpPr txBox="1"/>
          <p:nvPr>
            <p:ph idx="1" type="subTitle"/>
          </p:nvPr>
        </p:nvSpPr>
        <p:spPr>
          <a:xfrm>
            <a:off x="1336500" y="3171513"/>
            <a:ext cx="38043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Проблеми села и решења</a:t>
            </a:r>
            <a:endParaRPr/>
          </a:p>
        </p:txBody>
      </p:sp>
      <p:sp>
        <p:nvSpPr>
          <p:cNvPr id="819" name="Google Shape;819;p40"/>
          <p:cNvSpPr txBox="1"/>
          <p:nvPr>
            <p:ph type="title"/>
          </p:nvPr>
        </p:nvSpPr>
        <p:spPr>
          <a:xfrm>
            <a:off x="1640700" y="2637725"/>
            <a:ext cx="35001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СЕЛО</a:t>
            </a:r>
            <a:endParaRPr/>
          </a:p>
        </p:txBody>
      </p:sp>
      <p:pic>
        <p:nvPicPr>
          <p:cNvPr id="820" name="Google Shape;8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950" y="535000"/>
            <a:ext cx="2581949" cy="4421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Google Shape;821;p40"/>
          <p:cNvGrpSpPr/>
          <p:nvPr/>
        </p:nvGrpSpPr>
        <p:grpSpPr>
          <a:xfrm>
            <a:off x="3322845" y="4322988"/>
            <a:ext cx="1090120" cy="571019"/>
            <a:chOff x="9538813" y="-58837"/>
            <a:chExt cx="1331200" cy="697300"/>
          </a:xfrm>
        </p:grpSpPr>
        <p:sp>
          <p:nvSpPr>
            <p:cNvPr id="822" name="Google Shape;822;p40"/>
            <p:cNvSpPr/>
            <p:nvPr/>
          </p:nvSpPr>
          <p:spPr>
            <a:xfrm>
              <a:off x="9651988" y="-58837"/>
              <a:ext cx="1218025" cy="697300"/>
            </a:xfrm>
            <a:custGeom>
              <a:rect b="b" l="l" r="r" t="t"/>
              <a:pathLst>
                <a:path extrusionOk="0" h="27892" w="48721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9538813" y="-58837"/>
              <a:ext cx="1218000" cy="697300"/>
            </a:xfrm>
            <a:custGeom>
              <a:rect b="b" l="l" r="r" t="t"/>
              <a:pathLst>
                <a:path extrusionOk="0" h="27892" w="4872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0"/>
          <p:cNvGrpSpPr/>
          <p:nvPr/>
        </p:nvGrpSpPr>
        <p:grpSpPr>
          <a:xfrm>
            <a:off x="7812118" y="4361349"/>
            <a:ext cx="896001" cy="494304"/>
            <a:chOff x="9713113" y="1116138"/>
            <a:chExt cx="1358400" cy="749400"/>
          </a:xfrm>
        </p:grpSpPr>
        <p:sp>
          <p:nvSpPr>
            <p:cNvPr id="825" name="Google Shape;825;p40"/>
            <p:cNvSpPr/>
            <p:nvPr/>
          </p:nvSpPr>
          <p:spPr>
            <a:xfrm>
              <a:off x="9821788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9713113" y="1116138"/>
              <a:ext cx="1249725" cy="749400"/>
            </a:xfrm>
            <a:custGeom>
              <a:rect b="b" l="l" r="r" t="t"/>
              <a:pathLst>
                <a:path extrusionOk="0" h="29976" w="49989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0"/>
          <p:cNvGrpSpPr/>
          <p:nvPr/>
        </p:nvGrpSpPr>
        <p:grpSpPr>
          <a:xfrm>
            <a:off x="4554081" y="472160"/>
            <a:ext cx="663603" cy="346479"/>
            <a:chOff x="10693413" y="1879088"/>
            <a:chExt cx="1894925" cy="989375"/>
          </a:xfrm>
        </p:grpSpPr>
        <p:sp>
          <p:nvSpPr>
            <p:cNvPr id="828" name="Google Shape;828;p40"/>
            <p:cNvSpPr/>
            <p:nvPr/>
          </p:nvSpPr>
          <p:spPr>
            <a:xfrm>
              <a:off x="10856413" y="1879088"/>
              <a:ext cx="1731925" cy="989375"/>
            </a:xfrm>
            <a:custGeom>
              <a:rect b="b" l="l" r="r" t="t"/>
              <a:pathLst>
                <a:path extrusionOk="0" h="39575" w="69277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0693413" y="1879088"/>
              <a:ext cx="1734200" cy="989375"/>
            </a:xfrm>
            <a:custGeom>
              <a:rect b="b" l="l" r="r" t="t"/>
              <a:pathLst>
                <a:path extrusionOk="0" h="39575" w="69368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0"/>
          <p:cNvGrpSpPr/>
          <p:nvPr/>
        </p:nvGrpSpPr>
        <p:grpSpPr>
          <a:xfrm>
            <a:off x="1017622" y="2637725"/>
            <a:ext cx="4123181" cy="533400"/>
            <a:chOff x="720025" y="464675"/>
            <a:chExt cx="7704000" cy="533400"/>
          </a:xfrm>
        </p:grpSpPr>
        <p:cxnSp>
          <p:nvCxnSpPr>
            <p:cNvPr id="831" name="Google Shape;831;p40"/>
            <p:cNvCxnSpPr/>
            <p:nvPr/>
          </p:nvCxnSpPr>
          <p:spPr>
            <a:xfrm>
              <a:off x="720025" y="4646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0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arthquake Drill for Schools by Slidesgo">
  <a:themeElements>
    <a:clrScheme name="Simple Light">
      <a:dk1>
        <a:srgbClr val="00422D"/>
      </a:dk1>
      <a:lt1>
        <a:srgbClr val="191919"/>
      </a:lt1>
      <a:dk2>
        <a:srgbClr val="80EBCC"/>
      </a:dk2>
      <a:lt2>
        <a:srgbClr val="FFFFFF"/>
      </a:lt2>
      <a:accent1>
        <a:srgbClr val="B9F4E3"/>
      </a:accent1>
      <a:accent2>
        <a:srgbClr val="4FDCB4"/>
      </a:accent2>
      <a:accent3>
        <a:srgbClr val="C0D7ED"/>
      </a:accent3>
      <a:accent4>
        <a:srgbClr val="9A99FF"/>
      </a:accent4>
      <a:accent5>
        <a:srgbClr val="81FFFE"/>
      </a:accent5>
      <a:accent6>
        <a:srgbClr val="7EF89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