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26" autoAdjust="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7B77-5EE6-4093-AC8C-63883B0D4818}" type="datetimeFigureOut">
              <a:rPr lang="en-US" smtClean="0"/>
              <a:t>19-Dec-22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FDE1-B145-40CB-B667-FBD1AC713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DE8-1D09-4157-BE91-8AE8974945A2}" type="datetimeFigureOut">
              <a:rPr lang="en-US" smtClean="0"/>
              <a:t>19-Dec-22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198C-F94F-45D5-B9E3-B6FFB8BCA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>
            <a:noAutofit/>
          </a:bodyPr>
          <a:lstStyle>
            <a:lvl1pPr>
              <a:defRPr sz="2400" b="0" cap="all" spc="6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>
            <a:normAutofit/>
          </a:bodyPr>
          <a:lstStyle>
            <a:lvl1pPr>
              <a:defRPr b="0" cap="all" spc="600" baseline="0"/>
            </a:lvl1pPr>
          </a:lstStyle>
          <a:p>
            <a:pPr>
              <a:lnSpc>
                <a:spcPct val="120000"/>
              </a:lnSpc>
            </a:pPr>
            <a:r>
              <a:rPr lang="en-US" sz="2000"/>
              <a:t>Click to edit Master subtitle style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182880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anchor="t"/>
          <a:lstStyle>
            <a:lvl1pPr>
              <a:defRPr b="0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add content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na.rs/rekonstrukcija-generalstaba/" TargetMode="External"/><Relationship Id="rId2" Type="http://schemas.openxmlformats.org/officeDocument/2006/relationships/hyperlink" Target="https://www.politika.rs/sr/clanak/463613/Drustvo/Pri-obnovi-zgrada-Generalstaba-obavezno-ocuvanje-autenticnog-izgled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radjevinarstvo.rs/vesti/19820/810/nagradjena-idejna-resenja-za-rekonstrukciju-generalstab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650" y="2245308"/>
            <a:ext cx="5329460" cy="1253481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Архитектонске измене у непосредној околини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12" descr="Diagram, engineering drawing, blueprints">
            <a:extLst>
              <a:ext uri="{FF2B5EF4-FFF2-40B4-BE49-F238E27FC236}">
                <a16:creationId xmlns:a16="http://schemas.microsoft.com/office/drawing/2014/main" id="{79D0C4D2-EC8C-4F0F-AACB-309E76F420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3" y="635000"/>
            <a:ext cx="4800600" cy="55784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C9039-DA61-0C26-EF31-34603D85B7D5}"/>
              </a:ext>
            </a:extLst>
          </p:cNvPr>
          <p:cNvSpPr txBox="1"/>
          <p:nvPr/>
        </p:nvSpPr>
        <p:spPr>
          <a:xfrm>
            <a:off x="6496334" y="5727097"/>
            <a:ext cx="491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Мила Стојановић и Бојана Петковић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IV/4</a:t>
            </a:r>
          </a:p>
        </p:txBody>
      </p:sp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A4B9-9F68-2543-2C11-BCA9B14B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предлог решења проблема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B3740-B6B0-0DCD-E1E7-97165BC7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13" y="1722311"/>
            <a:ext cx="7866913" cy="42762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могуће на тренутни објекат извршити реконструкцију и надоградњу, онда нам је у плану градња на већ постојећем објекту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не, наш предлог је рушење целог објекта и поновна изградња зграде по оригиналном плану, али са неким изменама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плану нам је изградња са изменама у духу интернационалног стила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D1683-6BAA-468C-2684-49218161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26" y="1912142"/>
            <a:ext cx="3473241" cy="191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78B66-3857-A15E-D9AE-4EE87BCE7EAD}"/>
              </a:ext>
            </a:extLst>
          </p:cNvPr>
          <p:cNvSpPr txBox="1"/>
          <p:nvPr/>
        </p:nvSpPr>
        <p:spPr>
          <a:xfrm>
            <a:off x="9240252" y="4150894"/>
            <a:ext cx="2442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је један од конкурсних радова, који се уклапа у нашу замисао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7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EFA9-B775-6A69-68BB-7F929FA4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D9FC0-073E-A55D-86EA-B55B53B9ED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7987" y="1735958"/>
            <a:ext cx="7111139" cy="42762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заснован је на фокусу на зграду А чија је реконструкција главна тема конкурса, док се подразумевало сагледавање и приказ целине комплекса Генералштаба као просторно-архитектонске целине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приказује идејни предлог који је освојио прво место на конкурсу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CFB31-4F78-6A59-22C2-C3C6EB5B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126" y="2499210"/>
            <a:ext cx="3533741" cy="26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D283-1B94-2C0A-CE66-A2E5A747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A6118-FDD6-AA3F-EC76-FD12E229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9927-D091-43B3-22B1-5EA49F73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  <a:endParaRPr lang="en-US" dirty="0">
              <a:solidFill>
                <a:srgbClr val="23232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E44B1-875C-419D-9A75-DB1E723E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0DCD7-2249-3FFC-9B97-FB7DA73668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12" y="1760021"/>
            <a:ext cx="10318036" cy="427622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https://www.politika.rs/sr/clanak/463613/Drustvo/Pri-obnovi-zgrada-Generalstaba-obavezno-ocuvanje-autenticnog-izgleda</a:t>
            </a: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https://bina.rs/rekonstrukcija-generalstaba/</a:t>
            </a: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https://www.gradjevinarstvo.rs/vesti/19820/810/nagradjena-idejna-resenja-za-rekonstrukciju-generalstaba</a:t>
            </a:r>
            <a:endParaRPr lang="sr-Cyrl-R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Слике преузете са интернета.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5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4E39-BCFD-C69D-CF7B-E6C772AC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E8BD4-3D32-AC28-BFBD-E3A2ACF077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Генералштаба 3-6 слајда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Реконструкција саме зграде 7. и 8. слајд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Ревитализација објекта 9. слајд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предлог решења проблема 10. слајд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11. слајд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9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9137-403C-76E4-705B-E9045A00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Генералштаба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67BE4-C387-613D-84D2-C5555C84A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45800" y="1763254"/>
            <a:ext cx="6291617" cy="427622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Зграде Генералштаба војске Србије и Црне Горе и Министарства одбране се налазе у Београду, у улици Кнеза Милоша 33-41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Зграде су подигнуте су између 1955. и 1965. према пројекту архитекте </a:t>
            </a:r>
            <a:r>
              <a:rPr lang="ru-RU" sz="4400" b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Николе Добровића</a:t>
            </a: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као дводелно издање које је у време бомбардовања носило назив </a:t>
            </a:r>
            <a:r>
              <a:rPr lang="ru-RU" sz="4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Државни секретаријат за народну одбрану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059EA2-BB34-1C95-17D7-3FEDDC77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81" y="2186943"/>
            <a:ext cx="4204921" cy="278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EEB8A-A0FB-4D47-90FC-2E499A694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98" y="1825425"/>
            <a:ext cx="1040642" cy="16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8243-5281-747F-7ABA-077B2B5C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Генералштаба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196C8-13C3-98E2-C5A6-C9F2C6B75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13" y="1776901"/>
            <a:ext cx="5735768" cy="42762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значајно остварење послератне српске и југословенске архитектуре, зграда представља непокретно културно добро као споменик културе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НАТО агресије на Југославију 1999. године, зграде су због свог значаја у одбрани земље бомбардоване и том прилоком оштећење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56AA9-B7DB-A659-135B-0B1F5262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55" y="2107813"/>
            <a:ext cx="4794139" cy="29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965A-E945-8C9C-73AC-5CB4BED4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Генералштаба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9E688-193E-67F7-A563-184DFCBD44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842" y="1735958"/>
            <a:ext cx="7542022" cy="46459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се састоји из два монументална, степенасто завршена </a:t>
            </a:r>
            <a:r>
              <a:rPr lang="sr-Cyrl-RS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се степенишно спуштају ка Немањиној улици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Фасаду одликује примена контрастних материјала – робусног, мрко-црвеног камена из Косјерића и белих мермерних плоча са острва Брача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Најупечатљивији визуелни мотив представљају прозорске траке на фасадама, обликоване у духу позног модернизма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D8339-BE91-55FD-C9B6-DC9B1D3B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82" y="2063731"/>
            <a:ext cx="3873276" cy="38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7EB2-5D8F-30D3-CD34-DA342764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Генералштаба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40C4B-AA5A-FB3D-2898-939596ABB9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13" y="1735958"/>
            <a:ext cx="7685721" cy="446012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је 2005. године проглашен спомеником културе одлуком Владе Србије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Средњи део објекта, који се налази преко пута зграде Владе Србије (зграда А) је једнм делом срушен током 2016. и 2017. године из безбедносних разлога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Министарство одбране и Војска Србије су корисници комплекса зграда старог Генералштаба, а за извођење радова и одлуке у вези са будућим плановима задужена је Дирекција за имовину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78511-A2F3-8298-B907-215A7634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34" y="2658137"/>
            <a:ext cx="3518239" cy="23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1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22D1-B96A-A0A8-DE30-124E14FE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Реконструкција саме зграде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212AF4-1BC0-60EF-922A-7AE13D803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434" y="1808860"/>
            <a:ext cx="7710984" cy="427622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Реконструкција зграда Генералштаба и Министарства одбране, срушених у НАТО бомбардовању, </a:t>
            </a:r>
            <a:r>
              <a:rPr lang="sr-Cyrl-R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поново је актуелна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предлогом Ричарда Гренела, да САД плате реновирање здања у Улици Кнеза Милоша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оцени надлежних подразумевала би враћање изворног изгледа, пошто је реч о објекту који има статус заштићеног културног добра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4D8D9F-8FE4-8174-91E4-8ABE9E2E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83" y="1448687"/>
            <a:ext cx="354208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B3E-0A18-4157-68A8-8A502C98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Реконструкција саме зграде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5E8DF-7588-E0C1-1F62-F8E840B1B7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згради би требало извршити реконструкцију и ревитализацију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Годинама се у медијима причало о реконструкцији објекта и одређењу намене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евентуална нова намена објекта не сме бити у супротности са његовим карактером, а да ли је намена примерена или не оцену ће дати Заводу за заштиту споменика културе града Београда</a:t>
            </a:r>
          </a:p>
        </p:txBody>
      </p:sp>
    </p:spTree>
    <p:extLst>
      <p:ext uri="{BB962C8B-B14F-4D97-AF65-F5344CB8AC3E}">
        <p14:creationId xmlns:p14="http://schemas.microsoft.com/office/powerpoint/2010/main" val="203992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4561-2E78-1489-0A1A-D0076857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Ревитализација објекта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20514-D91E-8564-A699-CF001A298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967" y="1735958"/>
            <a:ext cx="10751056" cy="42762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Наводно су били заинтересовани и шеик Абу Дабија Мухамед бин Зајед и бивши амерички председник Доналд Трамп, који су на месту урушених објеката видели луксузни хотел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Такође, спомињала се и идеја да се објекат претвори у Музеј српског средњег века, а испред подигне споменик Стефану Немањи који ће, ипак, бити постављен на Савском тргу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јавности се говорило да би зграде А и Б бившег Генералштаба могле бити претворене и у објекат јавне намене у који би биле смештене поједине администрације.</a:t>
            </a:r>
            <a:endParaRPr lang="en-US" sz="2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64817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yo_Win32_JC_SL_v2.potx" id="{77663EF8-81AF-4A53-AD14-18F5794291B2}" vid="{1972F907-976D-4EFE-B456-F83CC7D3E4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605F9-2AA0-4698-BBDB-0F81CCABFD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Meriyo design</Template>
  <TotalTime>100</TotalTime>
  <Words>615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</vt:lpstr>
      <vt:lpstr>Meiryo UI</vt:lpstr>
      <vt:lpstr>Arial</vt:lpstr>
      <vt:lpstr>Calibri</vt:lpstr>
      <vt:lpstr>Times New Roman</vt:lpstr>
      <vt:lpstr>MeiryoVTI</vt:lpstr>
      <vt:lpstr>Архитектонске измене у непосредној околини</vt:lpstr>
      <vt:lpstr>Садржај</vt:lpstr>
      <vt:lpstr>Зграда Генералштаба</vt:lpstr>
      <vt:lpstr>Зграда Генералштаба</vt:lpstr>
      <vt:lpstr>Зграда Генералштаба</vt:lpstr>
      <vt:lpstr>Зграда Генералштаба</vt:lpstr>
      <vt:lpstr>Реконструкција саме зграде</vt:lpstr>
      <vt:lpstr>Реконструкција саме зграде</vt:lpstr>
      <vt:lpstr>Ревитализација објекта</vt:lpstr>
      <vt:lpstr>Наш предлог решења проблема</vt:lpstr>
      <vt:lpstr>Конкурс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Архитектонске измене у непосредној околини</dc:title>
  <dc:creator>Bojana Petković</dc:creator>
  <cp:lastModifiedBy>Bojana Petković</cp:lastModifiedBy>
  <cp:revision>11</cp:revision>
  <dcterms:created xsi:type="dcterms:W3CDTF">2022-12-19T16:18:59Z</dcterms:created>
  <dcterms:modified xsi:type="dcterms:W3CDTF">2022-12-19T17:59:36Z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